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7920038" cy="5400675"/>
  <p:notesSz cx="6858000" cy="9144000"/>
  <p:defaultTextStyle>
    <a:defPPr>
      <a:defRPr lang="de-DE"/>
    </a:defPPr>
    <a:lvl1pPr marL="0" algn="l" defTabSz="639348" rtl="0" eaLnBrk="1" latinLnBrk="0" hangingPunct="1">
      <a:defRPr sz="1259" kern="1200">
        <a:solidFill>
          <a:schemeClr val="tx1"/>
        </a:solidFill>
        <a:latin typeface="+mn-lt"/>
        <a:ea typeface="+mn-ea"/>
        <a:cs typeface="+mn-cs"/>
      </a:defRPr>
    </a:lvl1pPr>
    <a:lvl2pPr marL="319674" algn="l" defTabSz="639348" rtl="0" eaLnBrk="1" latinLnBrk="0" hangingPunct="1">
      <a:defRPr sz="1259" kern="1200">
        <a:solidFill>
          <a:schemeClr val="tx1"/>
        </a:solidFill>
        <a:latin typeface="+mn-lt"/>
        <a:ea typeface="+mn-ea"/>
        <a:cs typeface="+mn-cs"/>
      </a:defRPr>
    </a:lvl2pPr>
    <a:lvl3pPr marL="639348" algn="l" defTabSz="639348" rtl="0" eaLnBrk="1" latinLnBrk="0" hangingPunct="1">
      <a:defRPr sz="1259" kern="1200">
        <a:solidFill>
          <a:schemeClr val="tx1"/>
        </a:solidFill>
        <a:latin typeface="+mn-lt"/>
        <a:ea typeface="+mn-ea"/>
        <a:cs typeface="+mn-cs"/>
      </a:defRPr>
    </a:lvl3pPr>
    <a:lvl4pPr marL="959023" algn="l" defTabSz="639348" rtl="0" eaLnBrk="1" latinLnBrk="0" hangingPunct="1">
      <a:defRPr sz="1259" kern="1200">
        <a:solidFill>
          <a:schemeClr val="tx1"/>
        </a:solidFill>
        <a:latin typeface="+mn-lt"/>
        <a:ea typeface="+mn-ea"/>
        <a:cs typeface="+mn-cs"/>
      </a:defRPr>
    </a:lvl4pPr>
    <a:lvl5pPr marL="1278697" algn="l" defTabSz="639348" rtl="0" eaLnBrk="1" latinLnBrk="0" hangingPunct="1">
      <a:defRPr sz="1259" kern="1200">
        <a:solidFill>
          <a:schemeClr val="tx1"/>
        </a:solidFill>
        <a:latin typeface="+mn-lt"/>
        <a:ea typeface="+mn-ea"/>
        <a:cs typeface="+mn-cs"/>
      </a:defRPr>
    </a:lvl5pPr>
    <a:lvl6pPr marL="1598371" algn="l" defTabSz="639348" rtl="0" eaLnBrk="1" latinLnBrk="0" hangingPunct="1">
      <a:defRPr sz="1259" kern="1200">
        <a:solidFill>
          <a:schemeClr val="tx1"/>
        </a:solidFill>
        <a:latin typeface="+mn-lt"/>
        <a:ea typeface="+mn-ea"/>
        <a:cs typeface="+mn-cs"/>
      </a:defRPr>
    </a:lvl6pPr>
    <a:lvl7pPr marL="1918045" algn="l" defTabSz="639348" rtl="0" eaLnBrk="1" latinLnBrk="0" hangingPunct="1">
      <a:defRPr sz="1259" kern="1200">
        <a:solidFill>
          <a:schemeClr val="tx1"/>
        </a:solidFill>
        <a:latin typeface="+mn-lt"/>
        <a:ea typeface="+mn-ea"/>
        <a:cs typeface="+mn-cs"/>
      </a:defRPr>
    </a:lvl7pPr>
    <a:lvl8pPr marL="2237720" algn="l" defTabSz="639348" rtl="0" eaLnBrk="1" latinLnBrk="0" hangingPunct="1">
      <a:defRPr sz="1259" kern="1200">
        <a:solidFill>
          <a:schemeClr val="tx1"/>
        </a:solidFill>
        <a:latin typeface="+mn-lt"/>
        <a:ea typeface="+mn-ea"/>
        <a:cs typeface="+mn-cs"/>
      </a:defRPr>
    </a:lvl8pPr>
    <a:lvl9pPr marL="2557394" algn="l" defTabSz="639348" rtl="0" eaLnBrk="1" latinLnBrk="0" hangingPunct="1">
      <a:defRPr sz="1259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47" d="100"/>
          <a:sy n="147" d="100"/>
        </p:scale>
        <p:origin x="132" y="4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4003" y="883861"/>
            <a:ext cx="6732032" cy="1880235"/>
          </a:xfrm>
        </p:spPr>
        <p:txBody>
          <a:bodyPr anchor="b"/>
          <a:lstStyle>
            <a:lvl1pPr algn="ctr">
              <a:defRPr sz="4725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90005" y="2836605"/>
            <a:ext cx="5940029" cy="1303913"/>
          </a:xfrm>
        </p:spPr>
        <p:txBody>
          <a:bodyPr/>
          <a:lstStyle>
            <a:lvl1pPr marL="0" indent="0" algn="ctr">
              <a:buNone/>
              <a:defRPr sz="1890"/>
            </a:lvl1pPr>
            <a:lvl2pPr marL="360045" indent="0" algn="ctr">
              <a:buNone/>
              <a:defRPr sz="1575"/>
            </a:lvl2pPr>
            <a:lvl3pPr marL="720090" indent="0" algn="ctr">
              <a:buNone/>
              <a:defRPr sz="1418"/>
            </a:lvl3pPr>
            <a:lvl4pPr marL="1080135" indent="0" algn="ctr">
              <a:buNone/>
              <a:defRPr sz="1260"/>
            </a:lvl4pPr>
            <a:lvl5pPr marL="1440180" indent="0" algn="ctr">
              <a:buNone/>
              <a:defRPr sz="1260"/>
            </a:lvl5pPr>
            <a:lvl6pPr marL="1800225" indent="0" algn="ctr">
              <a:buNone/>
              <a:defRPr sz="1260"/>
            </a:lvl6pPr>
            <a:lvl7pPr marL="2160270" indent="0" algn="ctr">
              <a:buNone/>
              <a:defRPr sz="1260"/>
            </a:lvl7pPr>
            <a:lvl8pPr marL="2520315" indent="0" algn="ctr">
              <a:buNone/>
              <a:defRPr sz="1260"/>
            </a:lvl8pPr>
            <a:lvl9pPr marL="2880360" indent="0" algn="ctr">
              <a:buNone/>
              <a:defRPr sz="126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51955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635511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667778" y="287536"/>
            <a:ext cx="1707758" cy="4576822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4503" y="287536"/>
            <a:ext cx="5024274" cy="4576822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67864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2277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0378" y="1346420"/>
            <a:ext cx="6831033" cy="2246530"/>
          </a:xfrm>
        </p:spPr>
        <p:txBody>
          <a:bodyPr anchor="b"/>
          <a:lstStyle>
            <a:lvl1pPr>
              <a:defRPr sz="4725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378" y="3614203"/>
            <a:ext cx="6831033" cy="1181397"/>
          </a:xfrm>
        </p:spPr>
        <p:txBody>
          <a:bodyPr/>
          <a:lstStyle>
            <a:lvl1pPr marL="0" indent="0">
              <a:buNone/>
              <a:defRPr sz="1890">
                <a:solidFill>
                  <a:schemeClr val="tx1"/>
                </a:solidFill>
              </a:defRPr>
            </a:lvl1pPr>
            <a:lvl2pPr marL="360045" indent="0">
              <a:buNone/>
              <a:defRPr sz="1575">
                <a:solidFill>
                  <a:schemeClr val="tx1">
                    <a:tint val="75000"/>
                  </a:schemeClr>
                </a:solidFill>
              </a:defRPr>
            </a:lvl2pPr>
            <a:lvl3pPr marL="720090" indent="0">
              <a:buNone/>
              <a:defRPr sz="1418">
                <a:solidFill>
                  <a:schemeClr val="tx1">
                    <a:tint val="75000"/>
                  </a:schemeClr>
                </a:solidFill>
              </a:defRPr>
            </a:lvl3pPr>
            <a:lvl4pPr marL="1080135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4pPr>
            <a:lvl5pPr marL="1440180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5pPr>
            <a:lvl6pPr marL="1800225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6pPr>
            <a:lvl7pPr marL="2160270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7pPr>
            <a:lvl8pPr marL="2520315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8pPr>
            <a:lvl9pPr marL="2880360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685072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4503" y="1437680"/>
            <a:ext cx="3366016" cy="3426679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009519" y="1437680"/>
            <a:ext cx="3366016" cy="3426679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181784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5534" y="287537"/>
            <a:ext cx="6831033" cy="1043881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5535" y="1323916"/>
            <a:ext cx="3350547" cy="648831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5535" y="1972747"/>
            <a:ext cx="3350547" cy="2901613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009520" y="1323916"/>
            <a:ext cx="3367048" cy="648831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009520" y="1972747"/>
            <a:ext cx="3367048" cy="2901613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712566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59459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20313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5534" y="360045"/>
            <a:ext cx="2554418" cy="1260158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67048" y="777598"/>
            <a:ext cx="4009519" cy="3837980"/>
          </a:xfrm>
        </p:spPr>
        <p:txBody>
          <a:bodyPr/>
          <a:lstStyle>
            <a:lvl1pPr>
              <a:defRPr sz="2520"/>
            </a:lvl1pPr>
            <a:lvl2pPr>
              <a:defRPr sz="2205"/>
            </a:lvl2pPr>
            <a:lvl3pPr>
              <a:defRPr sz="1890"/>
            </a:lvl3pPr>
            <a:lvl4pPr>
              <a:defRPr sz="1575"/>
            </a:lvl4pPr>
            <a:lvl5pPr>
              <a:defRPr sz="1575"/>
            </a:lvl5pPr>
            <a:lvl6pPr>
              <a:defRPr sz="1575"/>
            </a:lvl6pPr>
            <a:lvl7pPr>
              <a:defRPr sz="1575"/>
            </a:lvl7pPr>
            <a:lvl8pPr>
              <a:defRPr sz="1575"/>
            </a:lvl8pPr>
            <a:lvl9pPr>
              <a:defRPr sz="1575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5534" y="1620202"/>
            <a:ext cx="2554418" cy="3001626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337936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5534" y="360045"/>
            <a:ext cx="2554418" cy="1260158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67048" y="777598"/>
            <a:ext cx="4009519" cy="3837980"/>
          </a:xfrm>
        </p:spPr>
        <p:txBody>
          <a:bodyPr anchor="t"/>
          <a:lstStyle>
            <a:lvl1pPr marL="0" indent="0">
              <a:buNone/>
              <a:defRPr sz="2520"/>
            </a:lvl1pPr>
            <a:lvl2pPr marL="360045" indent="0">
              <a:buNone/>
              <a:defRPr sz="2205"/>
            </a:lvl2pPr>
            <a:lvl3pPr marL="720090" indent="0">
              <a:buNone/>
              <a:defRPr sz="1890"/>
            </a:lvl3pPr>
            <a:lvl4pPr marL="1080135" indent="0">
              <a:buNone/>
              <a:defRPr sz="1575"/>
            </a:lvl4pPr>
            <a:lvl5pPr marL="1440180" indent="0">
              <a:buNone/>
              <a:defRPr sz="1575"/>
            </a:lvl5pPr>
            <a:lvl6pPr marL="1800225" indent="0">
              <a:buNone/>
              <a:defRPr sz="1575"/>
            </a:lvl6pPr>
            <a:lvl7pPr marL="2160270" indent="0">
              <a:buNone/>
              <a:defRPr sz="1575"/>
            </a:lvl7pPr>
            <a:lvl8pPr marL="2520315" indent="0">
              <a:buNone/>
              <a:defRPr sz="1575"/>
            </a:lvl8pPr>
            <a:lvl9pPr marL="2880360" indent="0">
              <a:buNone/>
              <a:defRPr sz="1575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5534" y="1620202"/>
            <a:ext cx="2554418" cy="3001626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313297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4503" y="287537"/>
            <a:ext cx="6831033" cy="104388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4503" y="1437680"/>
            <a:ext cx="6831033" cy="342667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4502" y="5005627"/>
            <a:ext cx="1782009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4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644C9E-A968-4B85-86F5-338D0F3F50BE}" type="datetimeFigureOut">
              <a:rPr lang="de-DE" smtClean="0"/>
              <a:t>03.05.2017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23513" y="5005627"/>
            <a:ext cx="2673013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4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593527" y="5005627"/>
            <a:ext cx="1782009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4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7BE7E8-54A7-48AD-885F-42CD9CA4EE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06336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20090" rtl="0" eaLnBrk="1" latinLnBrk="0" hangingPunct="1">
        <a:lnSpc>
          <a:spcPct val="90000"/>
        </a:lnSpc>
        <a:spcBef>
          <a:spcPct val="0"/>
        </a:spcBef>
        <a:buNone/>
        <a:defRPr sz="346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0023" indent="-180023" algn="l" defTabSz="720090" rtl="0" eaLnBrk="1" latinLnBrk="0" hangingPunct="1">
        <a:lnSpc>
          <a:spcPct val="90000"/>
        </a:lnSpc>
        <a:spcBef>
          <a:spcPts val="788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1pPr>
      <a:lvl2pPr marL="54006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0011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575" kern="1200">
          <a:solidFill>
            <a:schemeClr val="tx1"/>
          </a:solidFill>
          <a:latin typeface="+mn-lt"/>
          <a:ea typeface="+mn-ea"/>
          <a:cs typeface="+mn-cs"/>
        </a:defRPr>
      </a:lvl3pPr>
      <a:lvl4pPr marL="126015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62020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98024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34029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70033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306038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1pPr>
      <a:lvl2pPr marL="36004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2pPr>
      <a:lvl3pPr marL="72009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3pPr>
      <a:lvl4pPr marL="108013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44018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80022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16027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52031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288036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uppieren 4"/>
          <p:cNvGrpSpPr/>
          <p:nvPr/>
        </p:nvGrpSpPr>
        <p:grpSpPr>
          <a:xfrm>
            <a:off x="76200" y="85724"/>
            <a:ext cx="7772399" cy="5248275"/>
            <a:chOff x="404395" y="512218"/>
            <a:chExt cx="7338261" cy="5017214"/>
          </a:xfrm>
        </p:grpSpPr>
        <p:sp>
          <p:nvSpPr>
            <p:cNvPr id="6" name="Abgerundetes Rechteck 5"/>
            <p:cNvSpPr/>
            <p:nvPr/>
          </p:nvSpPr>
          <p:spPr>
            <a:xfrm>
              <a:off x="404395" y="831850"/>
              <a:ext cx="7338261" cy="4697582"/>
            </a:xfrm>
            <a:prstGeom prst="round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" name="Abgerundetes Rechteck 6"/>
            <p:cNvSpPr/>
            <p:nvPr/>
          </p:nvSpPr>
          <p:spPr>
            <a:xfrm>
              <a:off x="6032500" y="1371600"/>
              <a:ext cx="1174750" cy="755650"/>
            </a:xfrm>
            <a:prstGeom prst="roundRect">
              <a:avLst>
                <a:gd name="adj" fmla="val 31793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" name="Ellipse 7"/>
            <p:cNvSpPr/>
            <p:nvPr/>
          </p:nvSpPr>
          <p:spPr>
            <a:xfrm>
              <a:off x="2578100" y="1752600"/>
              <a:ext cx="2957058" cy="2994110"/>
            </a:xfrm>
            <a:prstGeom prst="ellipse">
              <a:avLst/>
            </a:prstGeom>
            <a:noFill/>
            <a:ln w="3175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9" name="Abgerundetes Rechteck 8"/>
            <p:cNvSpPr/>
            <p:nvPr/>
          </p:nvSpPr>
          <p:spPr>
            <a:xfrm>
              <a:off x="1346200" y="512218"/>
              <a:ext cx="1066800" cy="859382"/>
            </a:xfrm>
            <a:prstGeom prst="roundRect">
              <a:avLst>
                <a:gd name="adj" fmla="val 43768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12362665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Company>Uni Potsdam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boessenkool</dc:creator>
  <cp:lastModifiedBy>boessenkool</cp:lastModifiedBy>
  <cp:revision>3</cp:revision>
  <dcterms:created xsi:type="dcterms:W3CDTF">2017-05-03T10:48:24Z</dcterms:created>
  <dcterms:modified xsi:type="dcterms:W3CDTF">2017-05-03T10:52:59Z</dcterms:modified>
</cp:coreProperties>
</file>

<file path=docProps/thumbnail.jpeg>
</file>