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73938fd1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73938fd1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5cc71d9e.xlsx"/></Relationships>
</file>

<file path=ppt/charts/chartb3e73938fd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serie1</c:v>
                </c:pt>
              </c:strCache>
            </c:strRef>
          </c:tx>
          <c:spPr>
            <a:solidFill>
              <a:srgbClr val="4477AA">
                <a:alpha val="100000"/>
              </a:srgbClr>
            </a:solidFill>
            <a:ln>
              <a:solidFill>
                <a:srgbClr val="4477AA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sheet1!$B$2:$B$7</c:f>
              <c:numCache>
                <c:ptCount val="6"/>
                <c:pt idx="0">
                  <c:v>6</c:v>
                </c:pt>
                <c:pt idx="1">
                  <c:v>1</c:v>
                </c:pt>
                <c:pt idx="2">
                  <c:v>3</c:v>
                </c:pt>
                <c:pt idx="3">
                  <c:v>2</c:v>
                </c:pt>
                <c:pt idx="4">
                  <c:v>5</c:v>
                </c:pt>
                <c:pt idx="5">
                  <c:v>4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serie2</c:v>
                </c:pt>
              </c:strCache>
            </c:strRef>
          </c:tx>
          <c:spPr>
            <a:solidFill>
              <a:srgbClr val="DDCC77">
                <a:alpha val="100000"/>
              </a:srgbClr>
            </a:solidFill>
            <a:ln>
              <a:solidFill>
                <a:srgbClr val="DDCC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sheet1!$C$2:$C$7</c:f>
              <c:numCache>
                <c:ptCount val="6"/>
                <c:pt idx="0">
                  <c:v>12</c:v>
                </c:pt>
                <c:pt idx="1">
                  <c:v>7</c:v>
                </c:pt>
                <c:pt idx="2">
                  <c:v>9</c:v>
                </c:pt>
                <c:pt idx="3">
                  <c:v>8</c:v>
                </c:pt>
                <c:pt idx="4">
                  <c:v>11</c:v>
                </c:pt>
                <c:pt idx="5">
                  <c:v>10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serie3</c:v>
                </c:pt>
              </c:strCache>
            </c:strRef>
          </c:tx>
          <c:spPr>
            <a:solidFill>
              <a:srgbClr val="CC6677">
                <a:alpha val="100000"/>
              </a:srgbClr>
            </a:solidFill>
            <a:ln>
              <a:solidFill>
                <a:srgbClr val="CC6677">
                  <a:alpha val="100000"/>
                </a:srgbClr>
              </a:solidFill>
            </a:ln>
          </c:spPr>
          <c:invertIfNegative val="0"/>
          <c:cat>
            <c:strRef>
              <c:f>sheet1!$A$2:$A$7</c:f>
              <c:strCache>
                <c:ptCount val="6"/>
                <c:pt idx="0">
                  <c:v>Android</c:v>
                </c:pt>
                <c:pt idx="1">
                  <c:v>Chrome</c:v>
                </c:pt>
                <c:pt idx="2">
                  <c:v>Firefox</c:v>
                </c:pt>
                <c:pt idx="3">
                  <c:v>IE</c:v>
                </c:pt>
                <c:pt idx="4">
                  <c:v>Opera</c:v>
                </c:pt>
                <c:pt idx="5">
                  <c:v>Safari</c:v>
                </c:pt>
              </c:strCache>
            </c:strRef>
          </c:cat>
          <c:val>
            <c:numRef>
              <c:f>sheet1!$D$2:$D$7</c:f>
              <c:numCache>
                <c:ptCount val="6"/>
                <c:pt idx="0">
                  <c:v>18</c:v>
                </c:pt>
                <c:pt idx="1">
                  <c:v>13</c:v>
                </c:pt>
                <c:pt idx="2">
                  <c:v>15</c:v>
                </c:pt>
                <c:pt idx="3">
                  <c:v>14</c:v>
                </c:pt>
                <c:pt idx="4">
                  <c:v>17</c:v>
                </c:pt>
                <c:pt idx="5">
                  <c:v>16</c:v>
                </c:pt>
              </c:numCache>
            </c:numRef>
          </c: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gapWidth val="150"/>
        <c:overlap val="0"/>
        <c:axId val="64451712"/>
        <c:axId val="64453248"/>
      </c:barChart>
      <c:catAx>
        <c:axId val="64451712"/>
        <c:scaling>
          <c:orientation val="minMax"/>
        </c:scaling>
        <c:delete val="0"/>
        <c:axPos val="b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browser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catAx>
      <c:valAx>
        <c:axId val="64453248"/>
        <c:scaling>
          <c:orientation val="minMax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value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73938fd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2017-09-08T11:18:45Z</dcterms:modified>
  <cp:category/>
</cp:coreProperties>
</file>

<file path=docProps/thumbnail.jpeg>
</file>