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35" autoAdjust="0"/>
    <p:restoredTop sz="94660"/>
  </p:normalViewPr>
  <p:slideViewPr>
    <p:cSldViewPr snapToGrid="0">
      <p:cViewPr>
        <p:scale>
          <a:sx n="125" d="100"/>
          <a:sy n="125" d="100"/>
        </p:scale>
        <p:origin x="-1248" y="-83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29849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8419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35515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7067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7473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8033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040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0459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23600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966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22042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543128-6B2F-4E1B-8CDA-E6AA3E44DC33}" type="datetimeFigureOut">
              <a:rPr lang="en-US" smtClean="0"/>
              <a:t>3/17/2016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92668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s://image.freepik.com/free-icon/witch-broom_318-29877.png"/>
          <p:cNvPicPr>
            <a:picLocks noChangeAspect="1" noChangeArrowheads="1"/>
          </p:cNvPicPr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 rot="4505543">
            <a:off x="2211737" y="-85028"/>
            <a:ext cx="6099311" cy="574469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2556770" y="2485748"/>
            <a:ext cx="3373515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</a:rPr>
              <a:t>textclean</a:t>
            </a:r>
            <a:endParaRPr lang="en-US" sz="4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96288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University at Buffalo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Tyler</dc:creator>
  <cp:lastModifiedBy>Tyler</cp:lastModifiedBy>
  <cp:revision>5</cp:revision>
  <dcterms:created xsi:type="dcterms:W3CDTF">2015-03-02T05:10:16Z</dcterms:created>
  <dcterms:modified xsi:type="dcterms:W3CDTF">2016-03-18T02:02:10Z</dcterms:modified>
</cp:coreProperties>
</file>

<file path=docProps/thumbnail.jpeg>
</file>