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napVertSplitter="1" vertBarState="minimized">
    <p:restoredLeft sz="34551" autoAdjust="0"/>
    <p:restoredTop sz="86369" autoAdjust="0"/>
  </p:normalViewPr>
  <p:slideViewPr>
    <p:cSldViewPr snapToObjects="1">
      <p:cViewPr varScale="1">
        <p:scale>
          <a:sx n="161" d="100"/>
          <a:sy n="161" d="100"/>
        </p:scale>
        <p:origin x="-19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8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12B73-D692-994D-87F9-27A988DEA9B6}" type="datetimeFigureOut">
              <a:t>3/19/12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DDCAE-3FF8-8243-AA65-2365C6017AFC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4231640"/>
          <a:ext cx="23622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  <a:gridCol w="381000"/>
                <a:gridCol w="685800"/>
                <a:gridCol w="533400"/>
                <a:gridCol w="4572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C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ID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TIME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WT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DV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609600"/>
          <a:ext cx="23622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  <a:gridCol w="381000"/>
                <a:gridCol w="685800"/>
                <a:gridCol w="533400"/>
                <a:gridCol w="4572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C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ID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TIME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WT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DV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315200" y="838200"/>
          <a:ext cx="13716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PRED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ETA1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248400" y="4450080"/>
          <a:ext cx="24384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ID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TIME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PRED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ETA1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2667000" y="1143000"/>
            <a:ext cx="2057400" cy="838200"/>
            <a:chOff x="2667000" y="1143000"/>
            <a:chExt cx="2057400" cy="83820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667000" y="1143000"/>
              <a:ext cx="2057400" cy="30480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667000" y="1828800"/>
              <a:ext cx="2057400" cy="15240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085981" y="1415534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accent2">
                      <a:lumMod val="75000"/>
                    </a:schemeClr>
                  </a:solidFill>
                </a:rPr>
                <a:t>subset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038600" y="4724400"/>
            <a:ext cx="2057401" cy="838200"/>
            <a:chOff x="4038600" y="4724400"/>
            <a:chExt cx="2057401" cy="838200"/>
          </a:xfrm>
        </p:grpSpPr>
        <p:cxnSp>
          <p:nvCxnSpPr>
            <p:cNvPr id="21" name="Straight Arrow Connector 20"/>
            <p:cNvCxnSpPr/>
            <p:nvPr/>
          </p:nvCxnSpPr>
          <p:spPr>
            <a:xfrm rot="10800000">
              <a:off x="4038600" y="4724400"/>
              <a:ext cx="2057400" cy="22860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0800000" flipV="1">
              <a:off x="4038600" y="5334000"/>
              <a:ext cx="2057401" cy="228600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533781" y="4964668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accent2">
                      <a:lumMod val="75000"/>
                    </a:schemeClr>
                  </a:solidFill>
                </a:rPr>
                <a:t>superset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895600" y="2438400"/>
            <a:ext cx="2971800" cy="1828800"/>
            <a:chOff x="2895600" y="2438400"/>
            <a:chExt cx="2971800" cy="1828800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2895600" y="2438400"/>
              <a:ext cx="2971800" cy="1828800"/>
            </a:xfrm>
            <a:prstGeom prst="straightConnector1">
              <a:avLst/>
            </a:prstGeom>
            <a:ln w="50800"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1888272">
              <a:off x="3950116" y="3014383"/>
              <a:ext cx="11429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bg1">
                      <a:lumMod val="50000"/>
                    </a:schemeClr>
                  </a:solidFill>
                </a:rPr>
                <a:t>NONMEM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239000" y="2132012"/>
            <a:ext cx="1600200" cy="2136776"/>
            <a:chOff x="7239000" y="2132012"/>
            <a:chExt cx="1600200" cy="2136776"/>
          </a:xfrm>
        </p:grpSpPr>
        <p:grpSp>
          <p:nvGrpSpPr>
            <p:cNvPr id="44" name="Group 43"/>
            <p:cNvGrpSpPr/>
            <p:nvPr/>
          </p:nvGrpSpPr>
          <p:grpSpPr>
            <a:xfrm>
              <a:off x="7239000" y="2132012"/>
              <a:ext cx="1600200" cy="2136776"/>
              <a:chOff x="7239000" y="2132012"/>
              <a:chExt cx="1600200" cy="2136776"/>
            </a:xfrm>
            <a:solidFill>
              <a:schemeClr val="accent3">
                <a:lumMod val="40000"/>
                <a:lumOff val="60000"/>
              </a:schemeClr>
            </a:solidFill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315200" y="4267200"/>
                <a:ext cx="1371600" cy="1588"/>
              </a:xfrm>
              <a:prstGeom prst="line">
                <a:avLst/>
              </a:prstGeom>
              <a:grpFill/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315200" y="2132012"/>
                <a:ext cx="1371600" cy="1588"/>
              </a:xfrm>
              <a:prstGeom prst="line">
                <a:avLst/>
              </a:prstGeom>
              <a:grpFill/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Up Arrow 33"/>
              <p:cNvSpPr/>
              <p:nvPr/>
            </p:nvSpPr>
            <p:spPr>
              <a:xfrm>
                <a:off x="7239000" y="2133600"/>
                <a:ext cx="1600200" cy="2135188"/>
              </a:xfrm>
              <a:prstGeom prst="upArrow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 rot="5400000">
              <a:off x="7531512" y="3124200"/>
              <a:ext cx="102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verbatim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52400" y="2284412"/>
            <a:ext cx="2362200" cy="1755776"/>
            <a:chOff x="152400" y="2284412"/>
            <a:chExt cx="2362200" cy="1755776"/>
          </a:xfrm>
        </p:grpSpPr>
        <p:grpSp>
          <p:nvGrpSpPr>
            <p:cNvPr id="43" name="Group 42"/>
            <p:cNvGrpSpPr/>
            <p:nvPr/>
          </p:nvGrpSpPr>
          <p:grpSpPr>
            <a:xfrm>
              <a:off x="152400" y="2284412"/>
              <a:ext cx="2362200" cy="1755776"/>
              <a:chOff x="152400" y="2284412"/>
              <a:chExt cx="2362200" cy="1755776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52400" y="4038600"/>
                <a:ext cx="2362200" cy="1588"/>
              </a:xfrm>
              <a:prstGeom prst="line">
                <a:avLst/>
              </a:prstGeom>
              <a:grpFill/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52400" y="2284412"/>
                <a:ext cx="2362200" cy="1588"/>
              </a:xfrm>
              <a:prstGeom prst="line">
                <a:avLst/>
              </a:prstGeom>
              <a:grpFill/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Up Arrow 32"/>
              <p:cNvSpPr/>
              <p:nvPr/>
            </p:nvSpPr>
            <p:spPr>
              <a:xfrm flipV="1">
                <a:off x="533400" y="2286000"/>
                <a:ext cx="1600200" cy="1752600"/>
              </a:xfrm>
              <a:prstGeom prst="upArrow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 rot="16200000">
              <a:off x="814244" y="2883312"/>
              <a:ext cx="102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verbatim</a:t>
              </a: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/>
        </p:nvGraphicFramePr>
        <p:xfrm>
          <a:off x="4953000" y="838200"/>
          <a:ext cx="23622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"/>
                <a:gridCol w="381000"/>
                <a:gridCol w="685800"/>
                <a:gridCol w="533400"/>
                <a:gridCol w="4572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C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ID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TIME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WT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DV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/>
        </p:nvGraphicFramePr>
        <p:xfrm>
          <a:off x="2514600" y="4231640"/>
          <a:ext cx="1371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PRED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ETA1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.1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92</Words>
  <Application>Microsoft Macintosh PowerPoint</Application>
  <PresentationFormat>On-screen Show (4:3)</PresentationFormat>
  <Paragraphs>86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Metrum Research Group,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Timothy Bergsma</dc:creator>
  <cp:lastModifiedBy>Timothy Bergsma</cp:lastModifiedBy>
  <cp:revision>2</cp:revision>
  <dcterms:created xsi:type="dcterms:W3CDTF">2012-03-19T18:20:20Z</dcterms:created>
  <dcterms:modified xsi:type="dcterms:W3CDTF">2012-03-19T19:41:40Z</dcterms:modified>
</cp:coreProperties>
</file>