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Relationship Id="rId20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/>
              <a:t>R package `rrtable`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r>
              <a:rPr/>
              <a:t>Reproducible Research with a Table of R codes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R code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175274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fit=lm(mpg~wt*hp,data=mtcars)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summary(fit)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Call: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lm(formula = mpg ~ wt * hp, data = mtcars)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Residuals: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Min      1Q  Median      3Q     Max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-3.0632 -1.6491 -0.7362  1.4211  4.5513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Coefficients: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Estimate Std. Error t value Pr(&gt;|t|)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(Intercept) 49.80842    3.60516  13.816 5.01e-14 ***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wt          -8.21662    1.26971  -6.471 5.20e-07 ***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hp          -0.12010    0.02470  -4.863 4.04e-05 ***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wt:hp        0.02785    0.00742   3.753 0.000811 ***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---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Signif. codes:  0 ‘***’ 0.001 ‘**’ 0.01 ‘*’ 0.05 ‘.’ 0.1 ‘ ’ 1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Residual standard error: 2.153 on 28 degrees of freedom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Multiple R-squared:  0.8848,	Adjusted R-squared:  0.8724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F-statistic: 71.66 on 3 and 28 DF,  p-value: 2.981e-13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Two ggplots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grp2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457200" y="1371600"/>
              <a:ext cx="4114799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948274" y="1441189"/>
              <a:ext cx="3554136" cy="408668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948274" y="4955120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948274" y="4181126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948274" y="3407133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948274" y="2633139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948274" y="1859145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28932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218683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3084346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3981855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948274" y="5342117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948274" y="4568123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948274" y="3794130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948274" y="3020136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948274" y="2246142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948274" y="1472148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1738082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2635591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3533100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4430610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803007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623505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444003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354252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713256" y="28405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2072260" y="23761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354252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713256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174750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623505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2072260" y="268571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533754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533754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08500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2431263" y="22213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2341512" y="160212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2072260" y="23761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803007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2341512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803007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2072260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803007" y="268571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354252" y="28405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803007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533754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713256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713256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92758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892758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444003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533754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2072260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892758" y="20665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2162011" y="191171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623505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713256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2162011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623505" y="28405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17475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803007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713256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264501" y="48528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174750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1713256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803007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1533754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803007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1354252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982509" y="268571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1713256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3508275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2969769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3418524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2162011" y="48528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3059520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2341512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880018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623505" y="46980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3149271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1892758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713256" y="53172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2521014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610765" y="50076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700516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251762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3239022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25176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431263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790267" y="50076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2251762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2521014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2700516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880018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2700516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2969769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3149271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3328773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23902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610765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2341512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2162011" y="46980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2162011" y="46980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431263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2610765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207226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2610765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3239022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2880018" y="48528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25176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2162011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2162011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700516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2431263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1713256" y="48528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251762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34151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341512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2790267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1803007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341512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880018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431263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3598025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880018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305952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404678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1623505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3777527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3239022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3687776" y="28405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3059520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969769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3328773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341512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431263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969769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305952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4136531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4136531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610765" y="50076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3418524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251762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4136531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880018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3239022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3687776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790267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700516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969769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3687776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3867278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4316033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969769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2880018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700516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4136531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880018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969769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610765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3418524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3239022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3418524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2431263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3328773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3239022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323902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2880018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305952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2790267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2521014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726751" y="5299453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726751" y="4525459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726751" y="3751466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726751" y="2977472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726751" y="2203478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726751" y="1429881"/>
              <a:ext cx="158892" cy="831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913479" y="534211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913479" y="4568123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913479" y="379413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913479" y="3020136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913479" y="224614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913479" y="14721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1738082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2635591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3533100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4430610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1706298" y="5590109"/>
              <a:ext cx="63568" cy="821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2603807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3501316" y="5591498"/>
              <a:ext cx="63568" cy="8076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4398826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2313643" y="5710696"/>
              <a:ext cx="823397" cy="1311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185408" y="3419742"/>
              <a:ext cx="753206" cy="1295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Sepal.Width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198" name="grp2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199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rc4"/>
            <p:cNvSpPr/>
            <p:nvPr/>
          </p:nvSpPr>
          <p:spPr>
            <a:xfrm>
              <a:off x="4572000" y="1371600"/>
              <a:ext cx="4114799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rc5"/>
            <p:cNvSpPr/>
            <p:nvPr/>
          </p:nvSpPr>
          <p:spPr>
            <a:xfrm>
              <a:off x="5063074" y="1441189"/>
              <a:ext cx="3554136" cy="408668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2" name="pl6"/>
            <p:cNvSpPr/>
            <p:nvPr/>
          </p:nvSpPr>
          <p:spPr>
            <a:xfrm>
              <a:off x="5063074" y="4955120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l7"/>
            <p:cNvSpPr/>
            <p:nvPr/>
          </p:nvSpPr>
          <p:spPr>
            <a:xfrm>
              <a:off x="5063074" y="4181126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l8"/>
            <p:cNvSpPr/>
            <p:nvPr/>
          </p:nvSpPr>
          <p:spPr>
            <a:xfrm>
              <a:off x="5063074" y="3407133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l9"/>
            <p:cNvSpPr/>
            <p:nvPr/>
          </p:nvSpPr>
          <p:spPr>
            <a:xfrm>
              <a:off x="5063074" y="2633139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l10"/>
            <p:cNvSpPr/>
            <p:nvPr/>
          </p:nvSpPr>
          <p:spPr>
            <a:xfrm>
              <a:off x="5063074" y="1859145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l11"/>
            <p:cNvSpPr/>
            <p:nvPr/>
          </p:nvSpPr>
          <p:spPr>
            <a:xfrm>
              <a:off x="540412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l12"/>
            <p:cNvSpPr/>
            <p:nvPr/>
          </p:nvSpPr>
          <p:spPr>
            <a:xfrm>
              <a:off x="630163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l13"/>
            <p:cNvSpPr/>
            <p:nvPr/>
          </p:nvSpPr>
          <p:spPr>
            <a:xfrm>
              <a:off x="7199146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l14"/>
            <p:cNvSpPr/>
            <p:nvPr/>
          </p:nvSpPr>
          <p:spPr>
            <a:xfrm>
              <a:off x="8096655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l15"/>
            <p:cNvSpPr/>
            <p:nvPr/>
          </p:nvSpPr>
          <p:spPr>
            <a:xfrm>
              <a:off x="5063074" y="5342117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l16"/>
            <p:cNvSpPr/>
            <p:nvPr/>
          </p:nvSpPr>
          <p:spPr>
            <a:xfrm>
              <a:off x="5063074" y="4568123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l17"/>
            <p:cNvSpPr/>
            <p:nvPr/>
          </p:nvSpPr>
          <p:spPr>
            <a:xfrm>
              <a:off x="5063074" y="3794130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l18"/>
            <p:cNvSpPr/>
            <p:nvPr/>
          </p:nvSpPr>
          <p:spPr>
            <a:xfrm>
              <a:off x="5063074" y="3020136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l19"/>
            <p:cNvSpPr/>
            <p:nvPr/>
          </p:nvSpPr>
          <p:spPr>
            <a:xfrm>
              <a:off x="5063074" y="2246142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l20"/>
            <p:cNvSpPr/>
            <p:nvPr/>
          </p:nvSpPr>
          <p:spPr>
            <a:xfrm>
              <a:off x="5063074" y="1472148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l21"/>
            <p:cNvSpPr/>
            <p:nvPr/>
          </p:nvSpPr>
          <p:spPr>
            <a:xfrm>
              <a:off x="5852882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l22"/>
            <p:cNvSpPr/>
            <p:nvPr/>
          </p:nvSpPr>
          <p:spPr>
            <a:xfrm>
              <a:off x="6750391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l23"/>
            <p:cNvSpPr/>
            <p:nvPr/>
          </p:nvSpPr>
          <p:spPr>
            <a:xfrm>
              <a:off x="7647900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l24"/>
            <p:cNvSpPr/>
            <p:nvPr/>
          </p:nvSpPr>
          <p:spPr>
            <a:xfrm>
              <a:off x="8545410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5"/>
            <p:cNvSpPr/>
            <p:nvPr/>
          </p:nvSpPr>
          <p:spPr>
            <a:xfrm>
              <a:off x="5917807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6"/>
            <p:cNvSpPr/>
            <p:nvPr/>
          </p:nvSpPr>
          <p:spPr>
            <a:xfrm>
              <a:off x="5738305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7"/>
            <p:cNvSpPr/>
            <p:nvPr/>
          </p:nvSpPr>
          <p:spPr>
            <a:xfrm>
              <a:off x="5558803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8"/>
            <p:cNvSpPr/>
            <p:nvPr/>
          </p:nvSpPr>
          <p:spPr>
            <a:xfrm>
              <a:off x="5469052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9"/>
            <p:cNvSpPr/>
            <p:nvPr/>
          </p:nvSpPr>
          <p:spPr>
            <a:xfrm>
              <a:off x="5828056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30"/>
            <p:cNvSpPr/>
            <p:nvPr/>
          </p:nvSpPr>
          <p:spPr>
            <a:xfrm>
              <a:off x="6187060" y="237611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31"/>
            <p:cNvSpPr/>
            <p:nvPr/>
          </p:nvSpPr>
          <p:spPr>
            <a:xfrm>
              <a:off x="5469052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32"/>
            <p:cNvSpPr/>
            <p:nvPr/>
          </p:nvSpPr>
          <p:spPr>
            <a:xfrm>
              <a:off x="5828056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33"/>
            <p:cNvSpPr/>
            <p:nvPr/>
          </p:nvSpPr>
          <p:spPr>
            <a:xfrm>
              <a:off x="5289550" y="392410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34"/>
            <p:cNvSpPr/>
            <p:nvPr/>
          </p:nvSpPr>
          <p:spPr>
            <a:xfrm>
              <a:off x="5738305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35"/>
            <p:cNvSpPr/>
            <p:nvPr/>
          </p:nvSpPr>
          <p:spPr>
            <a:xfrm>
              <a:off x="6187060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36"/>
            <p:cNvSpPr/>
            <p:nvPr/>
          </p:nvSpPr>
          <p:spPr>
            <a:xfrm>
              <a:off x="5648554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37"/>
            <p:cNvSpPr/>
            <p:nvPr/>
          </p:nvSpPr>
          <p:spPr>
            <a:xfrm>
              <a:off x="5648554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38"/>
            <p:cNvSpPr/>
            <p:nvPr/>
          </p:nvSpPr>
          <p:spPr>
            <a:xfrm>
              <a:off x="5199800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39"/>
            <p:cNvSpPr/>
            <p:nvPr/>
          </p:nvSpPr>
          <p:spPr>
            <a:xfrm>
              <a:off x="6546063" y="22213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40"/>
            <p:cNvSpPr/>
            <p:nvPr/>
          </p:nvSpPr>
          <p:spPr>
            <a:xfrm>
              <a:off x="6456312" y="160212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41"/>
            <p:cNvSpPr/>
            <p:nvPr/>
          </p:nvSpPr>
          <p:spPr>
            <a:xfrm>
              <a:off x="6187060" y="237611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42"/>
            <p:cNvSpPr/>
            <p:nvPr/>
          </p:nvSpPr>
          <p:spPr>
            <a:xfrm>
              <a:off x="5917807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43"/>
            <p:cNvSpPr/>
            <p:nvPr/>
          </p:nvSpPr>
          <p:spPr>
            <a:xfrm>
              <a:off x="645631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44"/>
            <p:cNvSpPr/>
            <p:nvPr/>
          </p:nvSpPr>
          <p:spPr>
            <a:xfrm>
              <a:off x="5917807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45"/>
            <p:cNvSpPr/>
            <p:nvPr/>
          </p:nvSpPr>
          <p:spPr>
            <a:xfrm>
              <a:off x="6187060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46"/>
            <p:cNvSpPr/>
            <p:nvPr/>
          </p:nvSpPr>
          <p:spPr>
            <a:xfrm>
              <a:off x="5917807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47"/>
            <p:cNvSpPr/>
            <p:nvPr/>
          </p:nvSpPr>
          <p:spPr>
            <a:xfrm>
              <a:off x="5469052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48"/>
            <p:cNvSpPr/>
            <p:nvPr/>
          </p:nvSpPr>
          <p:spPr>
            <a:xfrm>
              <a:off x="5917807" y="330490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49"/>
            <p:cNvSpPr/>
            <p:nvPr/>
          </p:nvSpPr>
          <p:spPr>
            <a:xfrm>
              <a:off x="5648554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50"/>
            <p:cNvSpPr/>
            <p:nvPr/>
          </p:nvSpPr>
          <p:spPr>
            <a:xfrm>
              <a:off x="5828056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51"/>
            <p:cNvSpPr/>
            <p:nvPr/>
          </p:nvSpPr>
          <p:spPr>
            <a:xfrm>
              <a:off x="5828056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52"/>
            <p:cNvSpPr/>
            <p:nvPr/>
          </p:nvSpPr>
          <p:spPr>
            <a:xfrm>
              <a:off x="6007558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53"/>
            <p:cNvSpPr/>
            <p:nvPr/>
          </p:nvSpPr>
          <p:spPr>
            <a:xfrm>
              <a:off x="6007558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54"/>
            <p:cNvSpPr/>
            <p:nvPr/>
          </p:nvSpPr>
          <p:spPr>
            <a:xfrm>
              <a:off x="5558803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55"/>
            <p:cNvSpPr/>
            <p:nvPr/>
          </p:nvSpPr>
          <p:spPr>
            <a:xfrm>
              <a:off x="5648554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56"/>
            <p:cNvSpPr/>
            <p:nvPr/>
          </p:nvSpPr>
          <p:spPr>
            <a:xfrm>
              <a:off x="6187060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57"/>
            <p:cNvSpPr/>
            <p:nvPr/>
          </p:nvSpPr>
          <p:spPr>
            <a:xfrm>
              <a:off x="6007558" y="20665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58"/>
            <p:cNvSpPr/>
            <p:nvPr/>
          </p:nvSpPr>
          <p:spPr>
            <a:xfrm>
              <a:off x="6276811" y="191171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59"/>
            <p:cNvSpPr/>
            <p:nvPr/>
          </p:nvSpPr>
          <p:spPr>
            <a:xfrm>
              <a:off x="5738305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60"/>
            <p:cNvSpPr/>
            <p:nvPr/>
          </p:nvSpPr>
          <p:spPr>
            <a:xfrm>
              <a:off x="5828056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61"/>
            <p:cNvSpPr/>
            <p:nvPr/>
          </p:nvSpPr>
          <p:spPr>
            <a:xfrm>
              <a:off x="6276811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62"/>
            <p:cNvSpPr/>
            <p:nvPr/>
          </p:nvSpPr>
          <p:spPr>
            <a:xfrm>
              <a:off x="5738305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63"/>
            <p:cNvSpPr/>
            <p:nvPr/>
          </p:nvSpPr>
          <p:spPr>
            <a:xfrm>
              <a:off x="5289550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64"/>
            <p:cNvSpPr/>
            <p:nvPr/>
          </p:nvSpPr>
          <p:spPr>
            <a:xfrm>
              <a:off x="591780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65"/>
            <p:cNvSpPr/>
            <p:nvPr/>
          </p:nvSpPr>
          <p:spPr>
            <a:xfrm>
              <a:off x="5828056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66"/>
            <p:cNvSpPr/>
            <p:nvPr/>
          </p:nvSpPr>
          <p:spPr>
            <a:xfrm>
              <a:off x="5379301" y="485289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67"/>
            <p:cNvSpPr/>
            <p:nvPr/>
          </p:nvSpPr>
          <p:spPr>
            <a:xfrm>
              <a:off x="5289550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68"/>
            <p:cNvSpPr/>
            <p:nvPr/>
          </p:nvSpPr>
          <p:spPr>
            <a:xfrm>
              <a:off x="5828056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69"/>
            <p:cNvSpPr/>
            <p:nvPr/>
          </p:nvSpPr>
          <p:spPr>
            <a:xfrm>
              <a:off x="5917807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70"/>
            <p:cNvSpPr/>
            <p:nvPr/>
          </p:nvSpPr>
          <p:spPr>
            <a:xfrm>
              <a:off x="5648554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71"/>
            <p:cNvSpPr/>
            <p:nvPr/>
          </p:nvSpPr>
          <p:spPr>
            <a:xfrm>
              <a:off x="5917807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72"/>
            <p:cNvSpPr/>
            <p:nvPr/>
          </p:nvSpPr>
          <p:spPr>
            <a:xfrm>
              <a:off x="5469052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73"/>
            <p:cNvSpPr/>
            <p:nvPr/>
          </p:nvSpPr>
          <p:spPr>
            <a:xfrm>
              <a:off x="6097309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74"/>
            <p:cNvSpPr/>
            <p:nvPr/>
          </p:nvSpPr>
          <p:spPr>
            <a:xfrm>
              <a:off x="5828056" y="330490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75"/>
            <p:cNvSpPr/>
            <p:nvPr/>
          </p:nvSpPr>
          <p:spPr>
            <a:xfrm>
              <a:off x="7623075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76"/>
            <p:cNvSpPr/>
            <p:nvPr/>
          </p:nvSpPr>
          <p:spPr>
            <a:xfrm>
              <a:off x="7084569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77"/>
            <p:cNvSpPr/>
            <p:nvPr/>
          </p:nvSpPr>
          <p:spPr>
            <a:xfrm>
              <a:off x="7533324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78"/>
            <p:cNvSpPr/>
            <p:nvPr/>
          </p:nvSpPr>
          <p:spPr>
            <a:xfrm>
              <a:off x="6276811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79"/>
            <p:cNvSpPr/>
            <p:nvPr/>
          </p:nvSpPr>
          <p:spPr>
            <a:xfrm>
              <a:off x="7174320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80"/>
            <p:cNvSpPr/>
            <p:nvPr/>
          </p:nvSpPr>
          <p:spPr>
            <a:xfrm>
              <a:off x="6456312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81"/>
            <p:cNvSpPr/>
            <p:nvPr/>
          </p:nvSpPr>
          <p:spPr>
            <a:xfrm>
              <a:off x="6994818" y="330490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82"/>
            <p:cNvSpPr/>
            <p:nvPr/>
          </p:nvSpPr>
          <p:spPr>
            <a:xfrm>
              <a:off x="5738305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83"/>
            <p:cNvSpPr/>
            <p:nvPr/>
          </p:nvSpPr>
          <p:spPr>
            <a:xfrm>
              <a:off x="7264071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84"/>
            <p:cNvSpPr/>
            <p:nvPr/>
          </p:nvSpPr>
          <p:spPr>
            <a:xfrm>
              <a:off x="6007558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85"/>
            <p:cNvSpPr/>
            <p:nvPr/>
          </p:nvSpPr>
          <p:spPr>
            <a:xfrm>
              <a:off x="5828056" y="53172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86"/>
            <p:cNvSpPr/>
            <p:nvPr/>
          </p:nvSpPr>
          <p:spPr>
            <a:xfrm>
              <a:off x="6635814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87"/>
            <p:cNvSpPr/>
            <p:nvPr/>
          </p:nvSpPr>
          <p:spPr>
            <a:xfrm>
              <a:off x="6725565" y="500769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88"/>
            <p:cNvSpPr/>
            <p:nvPr/>
          </p:nvSpPr>
          <p:spPr>
            <a:xfrm>
              <a:off x="6815316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89"/>
            <p:cNvSpPr/>
            <p:nvPr/>
          </p:nvSpPr>
          <p:spPr>
            <a:xfrm>
              <a:off x="6366562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90"/>
            <p:cNvSpPr/>
            <p:nvPr/>
          </p:nvSpPr>
          <p:spPr>
            <a:xfrm>
              <a:off x="7353822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91"/>
            <p:cNvSpPr/>
            <p:nvPr/>
          </p:nvSpPr>
          <p:spPr>
            <a:xfrm>
              <a:off x="636656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92"/>
            <p:cNvSpPr/>
            <p:nvPr/>
          </p:nvSpPr>
          <p:spPr>
            <a:xfrm>
              <a:off x="6546063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93"/>
            <p:cNvSpPr/>
            <p:nvPr/>
          </p:nvSpPr>
          <p:spPr>
            <a:xfrm>
              <a:off x="6905067" y="500769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94"/>
            <p:cNvSpPr/>
            <p:nvPr/>
          </p:nvSpPr>
          <p:spPr>
            <a:xfrm>
              <a:off x="6366562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95"/>
            <p:cNvSpPr/>
            <p:nvPr/>
          </p:nvSpPr>
          <p:spPr>
            <a:xfrm>
              <a:off x="6635814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96"/>
            <p:cNvSpPr/>
            <p:nvPr/>
          </p:nvSpPr>
          <p:spPr>
            <a:xfrm>
              <a:off x="6815316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97"/>
            <p:cNvSpPr/>
            <p:nvPr/>
          </p:nvSpPr>
          <p:spPr>
            <a:xfrm>
              <a:off x="6994818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98"/>
            <p:cNvSpPr/>
            <p:nvPr/>
          </p:nvSpPr>
          <p:spPr>
            <a:xfrm>
              <a:off x="6815316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99"/>
            <p:cNvSpPr/>
            <p:nvPr/>
          </p:nvSpPr>
          <p:spPr>
            <a:xfrm>
              <a:off x="7084569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100"/>
            <p:cNvSpPr/>
            <p:nvPr/>
          </p:nvSpPr>
          <p:spPr>
            <a:xfrm>
              <a:off x="7264071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101"/>
            <p:cNvSpPr/>
            <p:nvPr/>
          </p:nvSpPr>
          <p:spPr>
            <a:xfrm>
              <a:off x="7443573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102"/>
            <p:cNvSpPr/>
            <p:nvPr/>
          </p:nvSpPr>
          <p:spPr>
            <a:xfrm>
              <a:off x="735382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103"/>
            <p:cNvSpPr/>
            <p:nvPr/>
          </p:nvSpPr>
          <p:spPr>
            <a:xfrm>
              <a:off x="6725565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104"/>
            <p:cNvSpPr/>
            <p:nvPr/>
          </p:nvSpPr>
          <p:spPr>
            <a:xfrm>
              <a:off x="6456312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105"/>
            <p:cNvSpPr/>
            <p:nvPr/>
          </p:nvSpPr>
          <p:spPr>
            <a:xfrm>
              <a:off x="6276811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106"/>
            <p:cNvSpPr/>
            <p:nvPr/>
          </p:nvSpPr>
          <p:spPr>
            <a:xfrm>
              <a:off x="6276811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107"/>
            <p:cNvSpPr/>
            <p:nvPr/>
          </p:nvSpPr>
          <p:spPr>
            <a:xfrm>
              <a:off x="6546063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108"/>
            <p:cNvSpPr/>
            <p:nvPr/>
          </p:nvSpPr>
          <p:spPr>
            <a:xfrm>
              <a:off x="6725565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109"/>
            <p:cNvSpPr/>
            <p:nvPr/>
          </p:nvSpPr>
          <p:spPr>
            <a:xfrm>
              <a:off x="6187060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110"/>
            <p:cNvSpPr/>
            <p:nvPr/>
          </p:nvSpPr>
          <p:spPr>
            <a:xfrm>
              <a:off x="6725565" y="315010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111"/>
            <p:cNvSpPr/>
            <p:nvPr/>
          </p:nvSpPr>
          <p:spPr>
            <a:xfrm>
              <a:off x="7353822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112"/>
            <p:cNvSpPr/>
            <p:nvPr/>
          </p:nvSpPr>
          <p:spPr>
            <a:xfrm>
              <a:off x="6994818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113"/>
            <p:cNvSpPr/>
            <p:nvPr/>
          </p:nvSpPr>
          <p:spPr>
            <a:xfrm>
              <a:off x="636656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114"/>
            <p:cNvSpPr/>
            <p:nvPr/>
          </p:nvSpPr>
          <p:spPr>
            <a:xfrm>
              <a:off x="6276811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115"/>
            <p:cNvSpPr/>
            <p:nvPr/>
          </p:nvSpPr>
          <p:spPr>
            <a:xfrm>
              <a:off x="6276811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116"/>
            <p:cNvSpPr/>
            <p:nvPr/>
          </p:nvSpPr>
          <p:spPr>
            <a:xfrm>
              <a:off x="6815316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117"/>
            <p:cNvSpPr/>
            <p:nvPr/>
          </p:nvSpPr>
          <p:spPr>
            <a:xfrm>
              <a:off x="6546063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118"/>
            <p:cNvSpPr/>
            <p:nvPr/>
          </p:nvSpPr>
          <p:spPr>
            <a:xfrm>
              <a:off x="5828056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119"/>
            <p:cNvSpPr/>
            <p:nvPr/>
          </p:nvSpPr>
          <p:spPr>
            <a:xfrm>
              <a:off x="6366562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120"/>
            <p:cNvSpPr/>
            <p:nvPr/>
          </p:nvSpPr>
          <p:spPr>
            <a:xfrm>
              <a:off x="645631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121"/>
            <p:cNvSpPr/>
            <p:nvPr/>
          </p:nvSpPr>
          <p:spPr>
            <a:xfrm>
              <a:off x="6456312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t122"/>
            <p:cNvSpPr/>
            <p:nvPr/>
          </p:nvSpPr>
          <p:spPr>
            <a:xfrm>
              <a:off x="6905067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t123"/>
            <p:cNvSpPr/>
            <p:nvPr/>
          </p:nvSpPr>
          <p:spPr>
            <a:xfrm>
              <a:off x="5917807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t124"/>
            <p:cNvSpPr/>
            <p:nvPr/>
          </p:nvSpPr>
          <p:spPr>
            <a:xfrm>
              <a:off x="6456312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t125"/>
            <p:cNvSpPr/>
            <p:nvPr/>
          </p:nvSpPr>
          <p:spPr>
            <a:xfrm>
              <a:off x="6994818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t126"/>
            <p:cNvSpPr/>
            <p:nvPr/>
          </p:nvSpPr>
          <p:spPr>
            <a:xfrm>
              <a:off x="654606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t127"/>
            <p:cNvSpPr/>
            <p:nvPr/>
          </p:nvSpPr>
          <p:spPr>
            <a:xfrm>
              <a:off x="771282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t128"/>
            <p:cNvSpPr/>
            <p:nvPr/>
          </p:nvSpPr>
          <p:spPr>
            <a:xfrm>
              <a:off x="6994818" y="392410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pt129"/>
            <p:cNvSpPr/>
            <p:nvPr/>
          </p:nvSpPr>
          <p:spPr>
            <a:xfrm>
              <a:off x="717432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6" name="pt130"/>
            <p:cNvSpPr/>
            <p:nvPr/>
          </p:nvSpPr>
          <p:spPr>
            <a:xfrm>
              <a:off x="816158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7" name="pt131"/>
            <p:cNvSpPr/>
            <p:nvPr/>
          </p:nvSpPr>
          <p:spPr>
            <a:xfrm>
              <a:off x="5738305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8" name="pt132"/>
            <p:cNvSpPr/>
            <p:nvPr/>
          </p:nvSpPr>
          <p:spPr>
            <a:xfrm>
              <a:off x="7892327" y="392410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133"/>
            <p:cNvSpPr/>
            <p:nvPr/>
          </p:nvSpPr>
          <p:spPr>
            <a:xfrm>
              <a:off x="7353822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134"/>
            <p:cNvSpPr/>
            <p:nvPr/>
          </p:nvSpPr>
          <p:spPr>
            <a:xfrm>
              <a:off x="7802576" y="284051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135"/>
            <p:cNvSpPr/>
            <p:nvPr/>
          </p:nvSpPr>
          <p:spPr>
            <a:xfrm>
              <a:off x="7174320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136"/>
            <p:cNvSpPr/>
            <p:nvPr/>
          </p:nvSpPr>
          <p:spPr>
            <a:xfrm>
              <a:off x="7084569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137"/>
            <p:cNvSpPr/>
            <p:nvPr/>
          </p:nvSpPr>
          <p:spPr>
            <a:xfrm>
              <a:off x="7443573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138"/>
            <p:cNvSpPr/>
            <p:nvPr/>
          </p:nvSpPr>
          <p:spPr>
            <a:xfrm>
              <a:off x="6456312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139"/>
            <p:cNvSpPr/>
            <p:nvPr/>
          </p:nvSpPr>
          <p:spPr>
            <a:xfrm>
              <a:off x="6546063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140"/>
            <p:cNvSpPr/>
            <p:nvPr/>
          </p:nvSpPr>
          <p:spPr>
            <a:xfrm>
              <a:off x="7084569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141"/>
            <p:cNvSpPr/>
            <p:nvPr/>
          </p:nvSpPr>
          <p:spPr>
            <a:xfrm>
              <a:off x="717432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142"/>
            <p:cNvSpPr/>
            <p:nvPr/>
          </p:nvSpPr>
          <p:spPr>
            <a:xfrm>
              <a:off x="8251331" y="253091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143"/>
            <p:cNvSpPr/>
            <p:nvPr/>
          </p:nvSpPr>
          <p:spPr>
            <a:xfrm>
              <a:off x="8251331" y="438849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144"/>
            <p:cNvSpPr/>
            <p:nvPr/>
          </p:nvSpPr>
          <p:spPr>
            <a:xfrm>
              <a:off x="6725565" y="500769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145"/>
            <p:cNvSpPr/>
            <p:nvPr/>
          </p:nvSpPr>
          <p:spPr>
            <a:xfrm>
              <a:off x="7533324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146"/>
            <p:cNvSpPr/>
            <p:nvPr/>
          </p:nvSpPr>
          <p:spPr>
            <a:xfrm>
              <a:off x="6366562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147"/>
            <p:cNvSpPr/>
            <p:nvPr/>
          </p:nvSpPr>
          <p:spPr>
            <a:xfrm>
              <a:off x="8251331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148"/>
            <p:cNvSpPr/>
            <p:nvPr/>
          </p:nvSpPr>
          <p:spPr>
            <a:xfrm>
              <a:off x="6994818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149"/>
            <p:cNvSpPr/>
            <p:nvPr/>
          </p:nvSpPr>
          <p:spPr>
            <a:xfrm>
              <a:off x="7353822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150"/>
            <p:cNvSpPr/>
            <p:nvPr/>
          </p:nvSpPr>
          <p:spPr>
            <a:xfrm>
              <a:off x="7802576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151"/>
            <p:cNvSpPr/>
            <p:nvPr/>
          </p:nvSpPr>
          <p:spPr>
            <a:xfrm>
              <a:off x="6905067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152"/>
            <p:cNvSpPr/>
            <p:nvPr/>
          </p:nvSpPr>
          <p:spPr>
            <a:xfrm>
              <a:off x="6815316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153"/>
            <p:cNvSpPr/>
            <p:nvPr/>
          </p:nvSpPr>
          <p:spPr>
            <a:xfrm>
              <a:off x="7084569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154"/>
            <p:cNvSpPr/>
            <p:nvPr/>
          </p:nvSpPr>
          <p:spPr>
            <a:xfrm>
              <a:off x="7802576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155"/>
            <p:cNvSpPr/>
            <p:nvPr/>
          </p:nvSpPr>
          <p:spPr>
            <a:xfrm>
              <a:off x="7982078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156"/>
            <p:cNvSpPr/>
            <p:nvPr/>
          </p:nvSpPr>
          <p:spPr>
            <a:xfrm>
              <a:off x="8430833" y="253091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157"/>
            <p:cNvSpPr/>
            <p:nvPr/>
          </p:nvSpPr>
          <p:spPr>
            <a:xfrm>
              <a:off x="7084569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158"/>
            <p:cNvSpPr/>
            <p:nvPr/>
          </p:nvSpPr>
          <p:spPr>
            <a:xfrm>
              <a:off x="6994818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159"/>
            <p:cNvSpPr/>
            <p:nvPr/>
          </p:nvSpPr>
          <p:spPr>
            <a:xfrm>
              <a:off x="6815316" y="438849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160"/>
            <p:cNvSpPr/>
            <p:nvPr/>
          </p:nvSpPr>
          <p:spPr>
            <a:xfrm>
              <a:off x="8251331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161"/>
            <p:cNvSpPr/>
            <p:nvPr/>
          </p:nvSpPr>
          <p:spPr>
            <a:xfrm>
              <a:off x="6994818" y="315010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162"/>
            <p:cNvSpPr/>
            <p:nvPr/>
          </p:nvSpPr>
          <p:spPr>
            <a:xfrm>
              <a:off x="7084569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163"/>
            <p:cNvSpPr/>
            <p:nvPr/>
          </p:nvSpPr>
          <p:spPr>
            <a:xfrm>
              <a:off x="672556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164"/>
            <p:cNvSpPr/>
            <p:nvPr/>
          </p:nvSpPr>
          <p:spPr>
            <a:xfrm>
              <a:off x="7533324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165"/>
            <p:cNvSpPr/>
            <p:nvPr/>
          </p:nvSpPr>
          <p:spPr>
            <a:xfrm>
              <a:off x="7353822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166"/>
            <p:cNvSpPr/>
            <p:nvPr/>
          </p:nvSpPr>
          <p:spPr>
            <a:xfrm>
              <a:off x="7533324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167"/>
            <p:cNvSpPr/>
            <p:nvPr/>
          </p:nvSpPr>
          <p:spPr>
            <a:xfrm>
              <a:off x="654606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168"/>
            <p:cNvSpPr/>
            <p:nvPr/>
          </p:nvSpPr>
          <p:spPr>
            <a:xfrm>
              <a:off x="7443573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169"/>
            <p:cNvSpPr/>
            <p:nvPr/>
          </p:nvSpPr>
          <p:spPr>
            <a:xfrm>
              <a:off x="7353822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170"/>
            <p:cNvSpPr/>
            <p:nvPr/>
          </p:nvSpPr>
          <p:spPr>
            <a:xfrm>
              <a:off x="7353822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171"/>
            <p:cNvSpPr/>
            <p:nvPr/>
          </p:nvSpPr>
          <p:spPr>
            <a:xfrm>
              <a:off x="6994818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172"/>
            <p:cNvSpPr/>
            <p:nvPr/>
          </p:nvSpPr>
          <p:spPr>
            <a:xfrm>
              <a:off x="717432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173"/>
            <p:cNvSpPr/>
            <p:nvPr/>
          </p:nvSpPr>
          <p:spPr>
            <a:xfrm>
              <a:off x="6905067" y="315010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174"/>
            <p:cNvSpPr/>
            <p:nvPr/>
          </p:nvSpPr>
          <p:spPr>
            <a:xfrm>
              <a:off x="6635814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tx175"/>
            <p:cNvSpPr/>
            <p:nvPr/>
          </p:nvSpPr>
          <p:spPr>
            <a:xfrm>
              <a:off x="4841551" y="5299453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372" name="tx176"/>
            <p:cNvSpPr/>
            <p:nvPr/>
          </p:nvSpPr>
          <p:spPr>
            <a:xfrm>
              <a:off x="4841551" y="4525459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373" name="tx177"/>
            <p:cNvSpPr/>
            <p:nvPr/>
          </p:nvSpPr>
          <p:spPr>
            <a:xfrm>
              <a:off x="4841551" y="3751466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374" name="tx178"/>
            <p:cNvSpPr/>
            <p:nvPr/>
          </p:nvSpPr>
          <p:spPr>
            <a:xfrm>
              <a:off x="4841551" y="2977472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3.5</a:t>
              </a:r>
            </a:p>
          </p:txBody>
        </p:sp>
        <p:sp>
          <p:nvSpPr>
            <p:cNvPr id="375" name="tx179"/>
            <p:cNvSpPr/>
            <p:nvPr/>
          </p:nvSpPr>
          <p:spPr>
            <a:xfrm>
              <a:off x="4841551" y="2203478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376" name="tx180"/>
            <p:cNvSpPr/>
            <p:nvPr/>
          </p:nvSpPr>
          <p:spPr>
            <a:xfrm>
              <a:off x="4841551" y="1429881"/>
              <a:ext cx="158892" cy="831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377" name="pl181"/>
            <p:cNvSpPr/>
            <p:nvPr/>
          </p:nvSpPr>
          <p:spPr>
            <a:xfrm>
              <a:off x="5028279" y="534211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l182"/>
            <p:cNvSpPr/>
            <p:nvPr/>
          </p:nvSpPr>
          <p:spPr>
            <a:xfrm>
              <a:off x="5028279" y="4568123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l183"/>
            <p:cNvSpPr/>
            <p:nvPr/>
          </p:nvSpPr>
          <p:spPr>
            <a:xfrm>
              <a:off x="5028279" y="379413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l184"/>
            <p:cNvSpPr/>
            <p:nvPr/>
          </p:nvSpPr>
          <p:spPr>
            <a:xfrm>
              <a:off x="5028279" y="3020136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l185"/>
            <p:cNvSpPr/>
            <p:nvPr/>
          </p:nvSpPr>
          <p:spPr>
            <a:xfrm>
              <a:off x="5028279" y="224614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l186"/>
            <p:cNvSpPr/>
            <p:nvPr/>
          </p:nvSpPr>
          <p:spPr>
            <a:xfrm>
              <a:off x="5028279" y="14721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l187"/>
            <p:cNvSpPr/>
            <p:nvPr/>
          </p:nvSpPr>
          <p:spPr>
            <a:xfrm>
              <a:off x="5852882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l188"/>
            <p:cNvSpPr/>
            <p:nvPr/>
          </p:nvSpPr>
          <p:spPr>
            <a:xfrm>
              <a:off x="6750391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l189"/>
            <p:cNvSpPr/>
            <p:nvPr/>
          </p:nvSpPr>
          <p:spPr>
            <a:xfrm>
              <a:off x="7647900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l190"/>
            <p:cNvSpPr/>
            <p:nvPr/>
          </p:nvSpPr>
          <p:spPr>
            <a:xfrm>
              <a:off x="8545410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tx191"/>
            <p:cNvSpPr/>
            <p:nvPr/>
          </p:nvSpPr>
          <p:spPr>
            <a:xfrm>
              <a:off x="5821098" y="5590109"/>
              <a:ext cx="63568" cy="821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388" name="tx192"/>
            <p:cNvSpPr/>
            <p:nvPr/>
          </p:nvSpPr>
          <p:spPr>
            <a:xfrm>
              <a:off x="6718607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389" name="tx193"/>
            <p:cNvSpPr/>
            <p:nvPr/>
          </p:nvSpPr>
          <p:spPr>
            <a:xfrm>
              <a:off x="7616116" y="5591498"/>
              <a:ext cx="63568" cy="8076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390" name="tx194"/>
            <p:cNvSpPr/>
            <p:nvPr/>
          </p:nvSpPr>
          <p:spPr>
            <a:xfrm>
              <a:off x="8513626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391" name="tx195"/>
            <p:cNvSpPr/>
            <p:nvPr/>
          </p:nvSpPr>
          <p:spPr>
            <a:xfrm>
              <a:off x="6428443" y="5710696"/>
              <a:ext cx="823397" cy="1311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Sepal.Length</a:t>
              </a:r>
            </a:p>
          </p:txBody>
        </p:sp>
        <p:sp>
          <p:nvSpPr>
            <p:cNvPr id="392" name="tx196"/>
            <p:cNvSpPr/>
            <p:nvPr/>
          </p:nvSpPr>
          <p:spPr>
            <a:xfrm rot="-5400000">
              <a:off x="4300208" y="3419742"/>
              <a:ext cx="753206" cy="1295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Sepal.Width</a:t>
              </a: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Two 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grp2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tx4"/>
            <p:cNvSpPr/>
            <p:nvPr/>
          </p:nvSpPr>
          <p:spPr>
            <a:xfrm>
              <a:off x="1610712" y="1643217"/>
              <a:ext cx="2173535" cy="16688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439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439" b="1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Histogram of rnorm(1000)</a:t>
              </a:r>
            </a:p>
          </p:txBody>
        </p:sp>
        <p:sp>
          <p:nvSpPr>
            <p:cNvPr id="6" name="tx5"/>
            <p:cNvSpPr/>
            <p:nvPr/>
          </p:nvSpPr>
          <p:spPr>
            <a:xfrm>
              <a:off x="2278231" y="5562782"/>
              <a:ext cx="838497" cy="14307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rnorm(1000)</a:t>
              </a:r>
            </a:p>
          </p:txBody>
        </p:sp>
        <p:sp>
          <p:nvSpPr>
            <p:cNvPr id="7" name="tx6"/>
            <p:cNvSpPr/>
            <p:nvPr/>
          </p:nvSpPr>
          <p:spPr>
            <a:xfrm rot="-5400000">
              <a:off x="191133" y="3495516"/>
              <a:ext cx="720030" cy="14128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Frequency</a:t>
              </a:r>
            </a:p>
          </p:txBody>
        </p:sp>
        <p:sp>
          <p:nvSpPr>
            <p:cNvPr id="8" name="pl7"/>
            <p:cNvSpPr/>
            <p:nvPr/>
          </p:nvSpPr>
          <p:spPr>
            <a:xfrm>
              <a:off x="1529731" y="5010912"/>
              <a:ext cx="2547815" cy="0"/>
            </a:xfrm>
            <a:custGeom>
              <a:avLst/>
              <a:pathLst>
                <a:path w="2547815" h="0">
                  <a:moveTo>
                    <a:pt x="0" y="0"/>
                  </a:moveTo>
                  <a:lnTo>
                    <a:pt x="2547815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529731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954367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237900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2803638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22827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365291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40775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tx15"/>
            <p:cNvSpPr/>
            <p:nvPr/>
          </p:nvSpPr>
          <p:spPr>
            <a:xfrm>
              <a:off x="1461977" y="5230558"/>
              <a:ext cx="135508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-2</a:t>
              </a:r>
            </a:p>
          </p:txBody>
        </p:sp>
        <p:sp>
          <p:nvSpPr>
            <p:cNvPr id="17" name="tx16"/>
            <p:cNvSpPr/>
            <p:nvPr/>
          </p:nvSpPr>
          <p:spPr>
            <a:xfrm>
              <a:off x="1886613" y="5230558"/>
              <a:ext cx="135508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-1</a:t>
              </a:r>
            </a:p>
          </p:txBody>
        </p:sp>
        <p:sp>
          <p:nvSpPr>
            <p:cNvPr id="18" name="tx17"/>
            <p:cNvSpPr/>
            <p:nvPr/>
          </p:nvSpPr>
          <p:spPr>
            <a:xfrm>
              <a:off x="2336624" y="5228772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0</a:t>
              </a:r>
            </a:p>
          </p:txBody>
        </p:sp>
        <p:sp>
          <p:nvSpPr>
            <p:cNvPr id="19" name="tx18"/>
            <p:cNvSpPr/>
            <p:nvPr/>
          </p:nvSpPr>
          <p:spPr>
            <a:xfrm>
              <a:off x="2761260" y="5230558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</a:t>
              </a:r>
            </a:p>
          </p:txBody>
        </p:sp>
        <p:sp>
          <p:nvSpPr>
            <p:cNvPr id="20" name="tx19"/>
            <p:cNvSpPr/>
            <p:nvPr/>
          </p:nvSpPr>
          <p:spPr>
            <a:xfrm>
              <a:off x="3185896" y="5230558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</a:t>
              </a:r>
            </a:p>
          </p:txBody>
        </p:sp>
        <p:sp>
          <p:nvSpPr>
            <p:cNvPr id="21" name="tx20"/>
            <p:cNvSpPr/>
            <p:nvPr/>
          </p:nvSpPr>
          <p:spPr>
            <a:xfrm>
              <a:off x="3610531" y="5228574"/>
              <a:ext cx="84757" cy="11152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</a:t>
              </a:r>
            </a:p>
          </p:txBody>
        </p:sp>
        <p:sp>
          <p:nvSpPr>
            <p:cNvPr id="22" name="tx21"/>
            <p:cNvSpPr/>
            <p:nvPr/>
          </p:nvSpPr>
          <p:spPr>
            <a:xfrm>
              <a:off x="4035167" y="5230955"/>
              <a:ext cx="84757" cy="1091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</a:t>
              </a:r>
            </a:p>
          </p:txBody>
        </p:sp>
        <p:sp>
          <p:nvSpPr>
            <p:cNvPr id="23" name="pl22"/>
            <p:cNvSpPr/>
            <p:nvPr/>
          </p:nvSpPr>
          <p:spPr>
            <a:xfrm>
              <a:off x="1207008" y="2131389"/>
              <a:ext cx="0" cy="2772504"/>
            </a:xfrm>
            <a:custGeom>
              <a:avLst/>
              <a:pathLst>
                <a:path w="0" h="2772504">
                  <a:moveTo>
                    <a:pt x="0" y="2772504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1115567" y="4903893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1115567" y="4210767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l25"/>
            <p:cNvSpPr/>
            <p:nvPr/>
          </p:nvSpPr>
          <p:spPr>
            <a:xfrm>
              <a:off x="1115567" y="3517641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l26"/>
            <p:cNvSpPr/>
            <p:nvPr/>
          </p:nvSpPr>
          <p:spPr>
            <a:xfrm>
              <a:off x="1115567" y="2824515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l27"/>
            <p:cNvSpPr/>
            <p:nvPr/>
          </p:nvSpPr>
          <p:spPr>
            <a:xfrm>
              <a:off x="1115567" y="2131389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tx28"/>
            <p:cNvSpPr/>
            <p:nvPr/>
          </p:nvSpPr>
          <p:spPr>
            <a:xfrm rot="-5400000">
              <a:off x="889511" y="4848231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0</a:t>
              </a:r>
            </a:p>
          </p:txBody>
        </p:sp>
        <p:sp>
          <p:nvSpPr>
            <p:cNvPr id="30" name="tx29"/>
            <p:cNvSpPr/>
            <p:nvPr/>
          </p:nvSpPr>
          <p:spPr>
            <a:xfrm rot="-5400000">
              <a:off x="847132" y="4155105"/>
              <a:ext cx="169515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50</a:t>
              </a:r>
            </a:p>
          </p:txBody>
        </p:sp>
        <p:sp>
          <p:nvSpPr>
            <p:cNvPr id="31" name="tx30"/>
            <p:cNvSpPr/>
            <p:nvPr/>
          </p:nvSpPr>
          <p:spPr>
            <a:xfrm rot="-5400000">
              <a:off x="804753" y="3461979"/>
              <a:ext cx="254272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100</a:t>
              </a:r>
            </a:p>
          </p:txBody>
        </p:sp>
        <p:sp>
          <p:nvSpPr>
            <p:cNvPr id="32" name="tx31"/>
            <p:cNvSpPr/>
            <p:nvPr/>
          </p:nvSpPr>
          <p:spPr>
            <a:xfrm rot="-5400000">
              <a:off x="804753" y="2768853"/>
              <a:ext cx="254272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150</a:t>
              </a:r>
            </a:p>
          </p:txBody>
        </p:sp>
        <p:sp>
          <p:nvSpPr>
            <p:cNvPr id="33" name="tx32"/>
            <p:cNvSpPr/>
            <p:nvPr/>
          </p:nvSpPr>
          <p:spPr>
            <a:xfrm rot="-5400000">
              <a:off x="804753" y="2075727"/>
              <a:ext cx="254272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200</a:t>
              </a:r>
            </a:p>
          </p:txBody>
        </p:sp>
        <p:sp>
          <p:nvSpPr>
            <p:cNvPr id="34" name="rc33"/>
            <p:cNvSpPr/>
            <p:nvPr/>
          </p:nvSpPr>
          <p:spPr>
            <a:xfrm>
              <a:off x="1317413" y="4612780"/>
              <a:ext cx="212317" cy="291112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rc34"/>
            <p:cNvSpPr/>
            <p:nvPr/>
          </p:nvSpPr>
          <p:spPr>
            <a:xfrm>
              <a:off x="1529731" y="4349392"/>
              <a:ext cx="212317" cy="554500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rc35"/>
            <p:cNvSpPr/>
            <p:nvPr/>
          </p:nvSpPr>
          <p:spPr>
            <a:xfrm>
              <a:off x="1742049" y="3489916"/>
              <a:ext cx="212317" cy="1413977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rc36"/>
            <p:cNvSpPr/>
            <p:nvPr/>
          </p:nvSpPr>
          <p:spPr>
            <a:xfrm>
              <a:off x="1954367" y="2588852"/>
              <a:ext cx="212317" cy="2315041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rc37"/>
            <p:cNvSpPr/>
            <p:nvPr/>
          </p:nvSpPr>
          <p:spPr>
            <a:xfrm>
              <a:off x="2166685" y="2477952"/>
              <a:ext cx="212317" cy="2425941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rc38"/>
            <p:cNvSpPr/>
            <p:nvPr/>
          </p:nvSpPr>
          <p:spPr>
            <a:xfrm>
              <a:off x="2379003" y="2228426"/>
              <a:ext cx="212317" cy="2675466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rc39"/>
            <p:cNvSpPr/>
            <p:nvPr/>
          </p:nvSpPr>
          <p:spPr>
            <a:xfrm>
              <a:off x="2591321" y="2949277"/>
              <a:ext cx="212317" cy="1954615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rc40"/>
            <p:cNvSpPr/>
            <p:nvPr/>
          </p:nvSpPr>
          <p:spPr>
            <a:xfrm>
              <a:off x="2803638" y="3503778"/>
              <a:ext cx="212317" cy="1400114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rc41"/>
            <p:cNvSpPr/>
            <p:nvPr/>
          </p:nvSpPr>
          <p:spPr>
            <a:xfrm>
              <a:off x="3015956" y="4349392"/>
              <a:ext cx="212317" cy="554500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rc42"/>
            <p:cNvSpPr/>
            <p:nvPr/>
          </p:nvSpPr>
          <p:spPr>
            <a:xfrm>
              <a:off x="3228274" y="4751405"/>
              <a:ext cx="212317" cy="152487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rc43"/>
            <p:cNvSpPr/>
            <p:nvPr/>
          </p:nvSpPr>
          <p:spPr>
            <a:xfrm>
              <a:off x="3440592" y="4792993"/>
              <a:ext cx="212317" cy="110900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rc44"/>
            <p:cNvSpPr/>
            <p:nvPr/>
          </p:nvSpPr>
          <p:spPr>
            <a:xfrm>
              <a:off x="3652910" y="4903893"/>
              <a:ext cx="212317" cy="0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rc45"/>
            <p:cNvSpPr/>
            <p:nvPr/>
          </p:nvSpPr>
          <p:spPr>
            <a:xfrm>
              <a:off x="3865228" y="4890030"/>
              <a:ext cx="212317" cy="13862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7" name="grp2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48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"/>
            <p:cNvSpPr/>
            <p:nvPr/>
          </p:nvSpPr>
          <p:spPr>
            <a:xfrm>
              <a:off x="5397923" y="48696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5"/>
            <p:cNvSpPr/>
            <p:nvPr/>
          </p:nvSpPr>
          <p:spPr>
            <a:xfrm>
              <a:off x="5704604" y="457232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6"/>
            <p:cNvSpPr/>
            <p:nvPr/>
          </p:nvSpPr>
          <p:spPr>
            <a:xfrm>
              <a:off x="6011286" y="427505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7"/>
            <p:cNvSpPr/>
            <p:nvPr/>
          </p:nvSpPr>
          <p:spPr>
            <a:xfrm>
              <a:off x="6317967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8"/>
            <p:cNvSpPr/>
            <p:nvPr/>
          </p:nvSpPr>
          <p:spPr>
            <a:xfrm>
              <a:off x="6624649" y="368050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9"/>
            <p:cNvSpPr/>
            <p:nvPr/>
          </p:nvSpPr>
          <p:spPr>
            <a:xfrm>
              <a:off x="6931330" y="338323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10"/>
            <p:cNvSpPr/>
            <p:nvPr/>
          </p:nvSpPr>
          <p:spPr>
            <a:xfrm>
              <a:off x="7238012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11"/>
            <p:cNvSpPr/>
            <p:nvPr/>
          </p:nvSpPr>
          <p:spPr>
            <a:xfrm>
              <a:off x="7544693" y="278868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12"/>
            <p:cNvSpPr/>
            <p:nvPr/>
          </p:nvSpPr>
          <p:spPr>
            <a:xfrm>
              <a:off x="7851375" y="249141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13"/>
            <p:cNvSpPr/>
            <p:nvPr/>
          </p:nvSpPr>
          <p:spPr>
            <a:xfrm>
              <a:off x="8158056" y="21941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l14"/>
            <p:cNvSpPr/>
            <p:nvPr/>
          </p:nvSpPr>
          <p:spPr>
            <a:xfrm>
              <a:off x="5738894" y="5010912"/>
              <a:ext cx="2453451" cy="0"/>
            </a:xfrm>
            <a:custGeom>
              <a:avLst/>
              <a:pathLst>
                <a:path w="2453451" h="0">
                  <a:moveTo>
                    <a:pt x="0" y="0"/>
                  </a:moveTo>
                  <a:lnTo>
                    <a:pt x="2453451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l15"/>
            <p:cNvSpPr/>
            <p:nvPr/>
          </p:nvSpPr>
          <p:spPr>
            <a:xfrm>
              <a:off x="573889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l16"/>
            <p:cNvSpPr/>
            <p:nvPr/>
          </p:nvSpPr>
          <p:spPr>
            <a:xfrm>
              <a:off x="6352257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l17"/>
            <p:cNvSpPr/>
            <p:nvPr/>
          </p:nvSpPr>
          <p:spPr>
            <a:xfrm>
              <a:off x="696562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l18"/>
            <p:cNvSpPr/>
            <p:nvPr/>
          </p:nvSpPr>
          <p:spPr>
            <a:xfrm>
              <a:off x="757898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l19"/>
            <p:cNvSpPr/>
            <p:nvPr/>
          </p:nvSpPr>
          <p:spPr>
            <a:xfrm>
              <a:off x="81923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tx20"/>
            <p:cNvSpPr/>
            <p:nvPr/>
          </p:nvSpPr>
          <p:spPr>
            <a:xfrm>
              <a:off x="5696516" y="5230558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</a:t>
              </a:r>
            </a:p>
          </p:txBody>
        </p:sp>
        <p:sp>
          <p:nvSpPr>
            <p:cNvPr id="66" name="tx21"/>
            <p:cNvSpPr/>
            <p:nvPr/>
          </p:nvSpPr>
          <p:spPr>
            <a:xfrm>
              <a:off x="6309878" y="5230955"/>
              <a:ext cx="84757" cy="1091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</a:t>
              </a:r>
            </a:p>
          </p:txBody>
        </p:sp>
        <p:sp>
          <p:nvSpPr>
            <p:cNvPr id="67" name="tx22"/>
            <p:cNvSpPr/>
            <p:nvPr/>
          </p:nvSpPr>
          <p:spPr>
            <a:xfrm>
              <a:off x="6923241" y="5228772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68" name="tx23"/>
            <p:cNvSpPr/>
            <p:nvPr/>
          </p:nvSpPr>
          <p:spPr>
            <a:xfrm>
              <a:off x="7536604" y="5228772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69" name="tx24"/>
            <p:cNvSpPr/>
            <p:nvPr/>
          </p:nvSpPr>
          <p:spPr>
            <a:xfrm>
              <a:off x="8107589" y="5228772"/>
              <a:ext cx="169515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10</a:t>
              </a:r>
            </a:p>
          </p:txBody>
        </p:sp>
        <p:sp>
          <p:nvSpPr>
            <p:cNvPr id="70" name="pl25"/>
            <p:cNvSpPr/>
            <p:nvPr/>
          </p:nvSpPr>
          <p:spPr>
            <a:xfrm>
              <a:off x="5321808" y="2228426"/>
              <a:ext cx="0" cy="2378192"/>
            </a:xfrm>
            <a:custGeom>
              <a:avLst/>
              <a:pathLst>
                <a:path w="0" h="2378192">
                  <a:moveTo>
                    <a:pt x="0" y="2378192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l26"/>
            <p:cNvSpPr/>
            <p:nvPr/>
          </p:nvSpPr>
          <p:spPr>
            <a:xfrm>
              <a:off x="5230368" y="4606619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l27"/>
            <p:cNvSpPr/>
            <p:nvPr/>
          </p:nvSpPr>
          <p:spPr>
            <a:xfrm>
              <a:off x="5230368" y="4012071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l28"/>
            <p:cNvSpPr/>
            <p:nvPr/>
          </p:nvSpPr>
          <p:spPr>
            <a:xfrm>
              <a:off x="5230368" y="3417522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l29"/>
            <p:cNvSpPr/>
            <p:nvPr/>
          </p:nvSpPr>
          <p:spPr>
            <a:xfrm>
              <a:off x="5230368" y="2822974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l30"/>
            <p:cNvSpPr/>
            <p:nvPr/>
          </p:nvSpPr>
          <p:spPr>
            <a:xfrm>
              <a:off x="5230368" y="2228426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tx31"/>
            <p:cNvSpPr/>
            <p:nvPr/>
          </p:nvSpPr>
          <p:spPr>
            <a:xfrm rot="-5400000">
              <a:off x="5005204" y="4551850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</a:t>
              </a:r>
            </a:p>
          </p:txBody>
        </p:sp>
        <p:sp>
          <p:nvSpPr>
            <p:cNvPr id="77" name="tx32"/>
            <p:cNvSpPr/>
            <p:nvPr/>
          </p:nvSpPr>
          <p:spPr>
            <a:xfrm rot="-5400000">
              <a:off x="5005402" y="3957500"/>
              <a:ext cx="84757" cy="1091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</a:t>
              </a:r>
            </a:p>
          </p:txBody>
        </p:sp>
        <p:sp>
          <p:nvSpPr>
            <p:cNvPr id="78" name="tx33"/>
            <p:cNvSpPr/>
            <p:nvPr/>
          </p:nvSpPr>
          <p:spPr>
            <a:xfrm rot="-5400000">
              <a:off x="5004311" y="3361861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79" name="tx34"/>
            <p:cNvSpPr/>
            <p:nvPr/>
          </p:nvSpPr>
          <p:spPr>
            <a:xfrm rot="-5400000">
              <a:off x="5004311" y="2767313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80" name="tx35"/>
            <p:cNvSpPr/>
            <p:nvPr/>
          </p:nvSpPr>
          <p:spPr>
            <a:xfrm rot="-5400000">
              <a:off x="4961932" y="2172764"/>
              <a:ext cx="169515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10</a:t>
              </a:r>
            </a:p>
          </p:txBody>
        </p:sp>
        <p:sp>
          <p:nvSpPr>
            <p:cNvPr id="81" name="pl36"/>
            <p:cNvSpPr/>
            <p:nvPr/>
          </p:nvSpPr>
          <p:spPr>
            <a:xfrm>
              <a:off x="5321808" y="2121407"/>
              <a:ext cx="2980944" cy="2889504"/>
            </a:xfrm>
            <a:custGeom>
              <a:avLst/>
              <a:pathLst>
                <a:path w="2980944" h="2889504">
                  <a:moveTo>
                    <a:pt x="0" y="2889504"/>
                  </a:moveTo>
                  <a:lnTo>
                    <a:pt x="2980944" y="2889504"/>
                  </a:lnTo>
                  <a:lnTo>
                    <a:pt x="2980944" y="0"/>
                  </a:lnTo>
                  <a:lnTo>
                    <a:pt x="0" y="0"/>
                  </a:lnTo>
                  <a:lnTo>
                    <a:pt x="0" y="2889504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tx37"/>
            <p:cNvSpPr/>
            <p:nvPr/>
          </p:nvSpPr>
          <p:spPr>
            <a:xfrm>
              <a:off x="6625872" y="5594929"/>
              <a:ext cx="372814" cy="1109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Index</a:t>
              </a:r>
            </a:p>
          </p:txBody>
        </p:sp>
        <p:sp>
          <p:nvSpPr>
            <p:cNvPr id="83" name="tx38"/>
            <p:cNvSpPr/>
            <p:nvPr/>
          </p:nvSpPr>
          <p:spPr>
            <a:xfrm rot="-5400000">
              <a:off x="4532623" y="3510498"/>
              <a:ext cx="296614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1:10</a:t>
              </a: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HTML Report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175274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data2HTML(sampleData3)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Introduction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r>
              <a:rPr/>
              <a:t>If you are a data scientist or researcher, you will certainly be interested in reproducible research. R package `rrtable` makes it possible to make reports with HTML, LaTex, MS word or MS Powerpoint formats from a table of R codes.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Package Installation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175274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if(!require(devtools)){ install.packages("devtools") }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devtools::install_github("cardiomoon/rrtable")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Package Loading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175274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require(rrtable)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Sample Data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175274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str(sampleData3)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'data.frame':	15 obs. of  5 variables: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$ type  : chr  "title" "subtitle" "author" "text" ...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$ title : chr  "" "" "" "Introduction" ...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$ text  : chr  "R package `rrtable`" "Reproducible Research with a Table of R codes" "Keon-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Woong Moon" "If you are a data scientist or researcher, you will certainly be interested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in reproducible research. R package"| __truncated__ ...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$ code  : chr  "" "" "" "" ...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$ option: chr  "" "" "" "" ...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Paragraph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640080"/>
                <a:gridCol w="914400"/>
                <a:gridCol w="3657600"/>
                <a:gridCol w="3657600"/>
                <a:gridCol w="18288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type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title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text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code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option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title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R package `rrtable`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subtitle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Reproducible Research with a Table of R codes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author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Keon-Woong Moon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text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Introduction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If you are a data scientist or researcher, you will certainly be interested in reproducible research. R package `rrtable` makes it possible to make reports with HTML, LaTex, MS word or MS Powerpoint formats from a table of R codes.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header2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Package Installation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install R package `rrtable` with the following command.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if(!require(devtools)){ install.packages("devtools") }
devtools::install_github("cardiomoon/rrtable")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echo=TRUE, eval=FALSE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header2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Package Loading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load the `rrtable` package with the following R command.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require(rrtable)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echo=TRUE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header2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Sample Data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Sample data sampleData3 is included in rrtable package. You can see the sampleData3 by folllowing R command.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str(sampleData3)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echo=TRUE, eval=TRUE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Data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Paragraph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make a paragraph with this data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sampleData3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landscape=TRUE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mytable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mytable object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add mytable object with the following R code.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mytable(Dx~.,data=acs)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plot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Plot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insert a plot into your document.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plot(iris)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ggplot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ggplot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insert a ggplot into a document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ggplot(iris,aes(x=Sepal.Length,y=Sepal.Width,color=Species))+ geom_point()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Rcode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R code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insert the result of R code. For example, you can insert the result of regression analysis.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fit=lm(mpg~wt*hp,data=mtcars)
summary(fit)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2ggplots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Two ggplots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insert two parallel ggplots with the following code.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ggplot(iris,aes(Sepal.Length,Sepal.Width))+geom_point()
ggplot(iris,aes(Sepal.Length,Sepal.Width,colour=Species))+ geom_point()+guides(colour=FALSE)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2plots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Two plots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insert two parallel plots with the following code.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hist(rnorm(1000))
plot(1:10)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header2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HTML Report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You can get report with HTML format(this file) by following R command.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data2HTML(sampleData3)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echo=TRUE, eval=FALSE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mytable object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1263255"/>
                <a:gridCol w="966033"/>
                <a:gridCol w="966033"/>
                <a:gridCol w="1285945"/>
                <a:gridCol w="688034"/>
              </a:tblGrid>
              <a:tr h="288555">
                <a:tc rowSpan="2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Dx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NSTEMI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STEMI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Unstable.Angina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90341">
                <a:tc vMerge="true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Dx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(N=153)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(N=304)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(N=400)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age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64.3 ± 12.3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62.1 ± 12.1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63.8 ± 11.0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0.073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sex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0.012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Female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50 (32.7%)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84 (27.6%)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153 (38.2%)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Male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103 (67.3%)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220 (72.4%)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247 (61.8%)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cardiogenicShock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No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149 (97.4%)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256 (84.2%)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400 (100.0%)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Yes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 ( 2.6%)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48 (15.8%)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0 ( 0.0%)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486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entry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Femoral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58 (37.9%)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133 (43.8%)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121 (30.2%)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Radial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95 (62.1%)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171 (56.2%)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279 (69.8%)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EF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55.0 ±  9.3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52.4 ±  9.5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59.2 ±  8.7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height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163.3 ±  8.2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165.1 ±  8.2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161.7 ±  9.7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weight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64.3 ± 10.2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65.7 ± 11.6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64.5 ± 11.6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0.361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BMI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24.1 ±  3.2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24.0 ±  3.3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24.6 ±  3.4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0.064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obesity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0.186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No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106 (69.3%)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209 (68.8%)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252 (63.0%)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Yes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47 (30.7%)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95 (31.2%)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148 (37.0%)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TC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193.7 ± 53.6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183.2 ± 43.4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183.5 ± 48.3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0.057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LDLC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126.1 ± 44.7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116.7 ± 39.5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112.9 ± 40.4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0.004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HDLC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38.9 ± 11.9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38.5 ± 11.0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37.8 ± 10.9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0.501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TG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130.1 ± 88.5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106.5 ± 72.0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137.4 ± 101.6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DM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0.209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No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96 (62.7%)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208 (68.4%)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249 (62.2%)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Yes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57 (37.3%)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96 (31.6%)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151 (37.8%)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HBP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0.002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No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62 (40.5%)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150 (49.3%)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144 (36.0%)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Yes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91 (59.5%)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154 (50.7%)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256 (64.0%)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smoking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Ex-smoker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42 (27.5%)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66 (21.7%)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96 (24.0%)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Never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50 (32.7%)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97 (31.9%)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185 (46.2%)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Smoker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61 (39.9%)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141 (46.4%)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119 (29.8%)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grp2"/>
          <p:cNvGrpSpPr/>
          <p:nvPr/>
        </p:nvGrpSpPr>
        <p:grpSpPr>
          <a:xfrm>
            <a:off x="914400" y="1371600"/>
            <a:ext cx="7315200" cy="4572000"/>
            <a:chOff x="914400" y="1371600"/>
            <a:chExt cx="7315200" cy="45720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l4"/>
            <p:cNvSpPr/>
            <p:nvPr/>
          </p:nvSpPr>
          <p:spPr>
            <a:xfrm>
              <a:off x="1457553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tx5"/>
            <p:cNvSpPr/>
            <p:nvPr/>
          </p:nvSpPr>
          <p:spPr>
            <a:xfrm>
              <a:off x="1508182" y="2094094"/>
              <a:ext cx="1047960" cy="16688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Sepal.Length</a:t>
              </a:r>
            </a:p>
          </p:txBody>
        </p:sp>
        <p:sp>
          <p:nvSpPr>
            <p:cNvPr id="7" name="pl6"/>
            <p:cNvSpPr/>
            <p:nvPr/>
          </p:nvSpPr>
          <p:spPr>
            <a:xfrm>
              <a:off x="2727472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2770035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2770035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29917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32134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34350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6567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tx13"/>
            <p:cNvSpPr/>
            <p:nvPr/>
          </p:nvSpPr>
          <p:spPr>
            <a:xfrm>
              <a:off x="2699417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15" name="tx14"/>
            <p:cNvSpPr/>
            <p:nvPr/>
          </p:nvSpPr>
          <p:spPr>
            <a:xfrm>
              <a:off x="3142788" y="1695498"/>
              <a:ext cx="141237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16" name="tx15"/>
            <p:cNvSpPr/>
            <p:nvPr/>
          </p:nvSpPr>
          <p:spPr>
            <a:xfrm>
              <a:off x="3586159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17" name="pt16"/>
            <p:cNvSpPr/>
            <p:nvPr/>
          </p:nvSpPr>
          <p:spPr>
            <a:xfrm>
              <a:off x="341246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t17"/>
            <p:cNvSpPr/>
            <p:nvPr/>
          </p:nvSpPr>
          <p:spPr>
            <a:xfrm>
              <a:off x="319077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8"/>
            <p:cNvSpPr/>
            <p:nvPr/>
          </p:nvSpPr>
          <p:spPr>
            <a:xfrm>
              <a:off x="327944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9"/>
            <p:cNvSpPr/>
            <p:nvPr/>
          </p:nvSpPr>
          <p:spPr>
            <a:xfrm>
              <a:off x="3235112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20"/>
            <p:cNvSpPr/>
            <p:nvPr/>
          </p:nvSpPr>
          <p:spPr>
            <a:xfrm>
              <a:off x="3456798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1"/>
            <p:cNvSpPr/>
            <p:nvPr/>
          </p:nvSpPr>
          <p:spPr>
            <a:xfrm>
              <a:off x="358980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2"/>
            <p:cNvSpPr/>
            <p:nvPr/>
          </p:nvSpPr>
          <p:spPr>
            <a:xfrm>
              <a:off x="3368124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3"/>
            <p:cNvSpPr/>
            <p:nvPr/>
          </p:nvSpPr>
          <p:spPr>
            <a:xfrm>
              <a:off x="336812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4"/>
            <p:cNvSpPr/>
            <p:nvPr/>
          </p:nvSpPr>
          <p:spPr>
            <a:xfrm>
              <a:off x="3146438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3235112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3501135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3368124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319077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3190775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363414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3811495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358980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341246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3545472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54547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3368124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350113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3456798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332378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368124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319077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336812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412461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3368124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327944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3235112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3368124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3678483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372282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3235112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327944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3412461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3456798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3190775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3368124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3412461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2880415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327944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3412461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354547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319077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354547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327944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3501135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332378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3279449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3279449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323511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288041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310210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310210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332378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2924752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3146438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3057764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274740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3190775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283607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3146438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3146438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323511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3190775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836078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2969090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3279449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310210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969090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310210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3146438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3190775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102101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319077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14643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301342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2924752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924752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3057764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3190775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3368124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23511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88041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3190775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296909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3013427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3190775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3013427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288041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3057764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3190775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3146438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3146438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296909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310210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332378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3190775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3146438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3190775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3190775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296909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3146438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969090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3456798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3279449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3057764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3190775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296909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310210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3279449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3190775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3545472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3013427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283607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3279449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310210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310210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3057764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332378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3279449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310210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3190775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310210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3190775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3102101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3545472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310210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310210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3013427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3190775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3368124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3235112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3190775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323511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323511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323511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3279449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332378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319077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969090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3190775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3368124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3190775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l166"/>
            <p:cNvSpPr/>
            <p:nvPr/>
          </p:nvSpPr>
          <p:spPr>
            <a:xfrm>
              <a:off x="3997391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408946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408946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407142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410750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408946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4143571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4089465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410750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t175"/>
            <p:cNvSpPr/>
            <p:nvPr/>
          </p:nvSpPr>
          <p:spPr>
            <a:xfrm>
              <a:off x="4089465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t176"/>
            <p:cNvSpPr/>
            <p:nvPr/>
          </p:nvSpPr>
          <p:spPr>
            <a:xfrm>
              <a:off x="410750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pt177"/>
            <p:cNvSpPr/>
            <p:nvPr/>
          </p:nvSpPr>
          <p:spPr>
            <a:xfrm>
              <a:off x="410750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" name="pt178"/>
            <p:cNvSpPr/>
            <p:nvPr/>
          </p:nvSpPr>
          <p:spPr>
            <a:xfrm>
              <a:off x="412553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" name="pt179"/>
            <p:cNvSpPr/>
            <p:nvPr/>
          </p:nvSpPr>
          <p:spPr>
            <a:xfrm>
              <a:off x="408946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pt180"/>
            <p:cNvSpPr/>
            <p:nvPr/>
          </p:nvSpPr>
          <p:spPr>
            <a:xfrm>
              <a:off x="4035358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" name="pt181"/>
            <p:cNvSpPr/>
            <p:nvPr/>
          </p:nvSpPr>
          <p:spPr>
            <a:xfrm>
              <a:off x="405339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t182"/>
            <p:cNvSpPr/>
            <p:nvPr/>
          </p:nvSpPr>
          <p:spPr>
            <a:xfrm>
              <a:off x="410750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t183"/>
            <p:cNvSpPr/>
            <p:nvPr/>
          </p:nvSpPr>
          <p:spPr>
            <a:xfrm>
              <a:off x="407142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t184"/>
            <p:cNvSpPr/>
            <p:nvPr/>
          </p:nvSpPr>
          <p:spPr>
            <a:xfrm>
              <a:off x="408946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t185"/>
            <p:cNvSpPr/>
            <p:nvPr/>
          </p:nvSpPr>
          <p:spPr>
            <a:xfrm>
              <a:off x="414357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t186"/>
            <p:cNvSpPr/>
            <p:nvPr/>
          </p:nvSpPr>
          <p:spPr>
            <a:xfrm>
              <a:off x="410750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t187"/>
            <p:cNvSpPr/>
            <p:nvPr/>
          </p:nvSpPr>
          <p:spPr>
            <a:xfrm>
              <a:off x="4143571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t188"/>
            <p:cNvSpPr/>
            <p:nvPr/>
          </p:nvSpPr>
          <p:spPr>
            <a:xfrm>
              <a:off x="410750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t189"/>
            <p:cNvSpPr/>
            <p:nvPr/>
          </p:nvSpPr>
          <p:spPr>
            <a:xfrm>
              <a:off x="4017323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t190"/>
            <p:cNvSpPr/>
            <p:nvPr/>
          </p:nvSpPr>
          <p:spPr>
            <a:xfrm>
              <a:off x="414357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t191"/>
            <p:cNvSpPr/>
            <p:nvPr/>
          </p:nvSpPr>
          <p:spPr>
            <a:xfrm>
              <a:off x="4179642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t192"/>
            <p:cNvSpPr/>
            <p:nvPr/>
          </p:nvSpPr>
          <p:spPr>
            <a:xfrm>
              <a:off x="412553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t193"/>
            <p:cNvSpPr/>
            <p:nvPr/>
          </p:nvSpPr>
          <p:spPr>
            <a:xfrm>
              <a:off x="412553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t194"/>
            <p:cNvSpPr/>
            <p:nvPr/>
          </p:nvSpPr>
          <p:spPr>
            <a:xfrm>
              <a:off x="410750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t195"/>
            <p:cNvSpPr/>
            <p:nvPr/>
          </p:nvSpPr>
          <p:spPr>
            <a:xfrm>
              <a:off x="4089465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t196"/>
            <p:cNvSpPr/>
            <p:nvPr/>
          </p:nvSpPr>
          <p:spPr>
            <a:xfrm>
              <a:off x="4125535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t197"/>
            <p:cNvSpPr/>
            <p:nvPr/>
          </p:nvSpPr>
          <p:spPr>
            <a:xfrm>
              <a:off x="412553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198"/>
            <p:cNvSpPr/>
            <p:nvPr/>
          </p:nvSpPr>
          <p:spPr>
            <a:xfrm>
              <a:off x="410750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199"/>
            <p:cNvSpPr/>
            <p:nvPr/>
          </p:nvSpPr>
          <p:spPr>
            <a:xfrm>
              <a:off x="410750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408946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01"/>
            <p:cNvSpPr/>
            <p:nvPr/>
          </p:nvSpPr>
          <p:spPr>
            <a:xfrm>
              <a:off x="410750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405339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03"/>
            <p:cNvSpPr/>
            <p:nvPr/>
          </p:nvSpPr>
          <p:spPr>
            <a:xfrm>
              <a:off x="4071429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408946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205"/>
            <p:cNvSpPr/>
            <p:nvPr/>
          </p:nvSpPr>
          <p:spPr>
            <a:xfrm>
              <a:off x="407142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206"/>
            <p:cNvSpPr/>
            <p:nvPr/>
          </p:nvSpPr>
          <p:spPr>
            <a:xfrm>
              <a:off x="410750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207"/>
            <p:cNvSpPr/>
            <p:nvPr/>
          </p:nvSpPr>
          <p:spPr>
            <a:xfrm>
              <a:off x="407142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208"/>
            <p:cNvSpPr/>
            <p:nvPr/>
          </p:nvSpPr>
          <p:spPr>
            <a:xfrm>
              <a:off x="4071429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209"/>
            <p:cNvSpPr/>
            <p:nvPr/>
          </p:nvSpPr>
          <p:spPr>
            <a:xfrm>
              <a:off x="407142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210"/>
            <p:cNvSpPr/>
            <p:nvPr/>
          </p:nvSpPr>
          <p:spPr>
            <a:xfrm>
              <a:off x="412553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211"/>
            <p:cNvSpPr/>
            <p:nvPr/>
          </p:nvSpPr>
          <p:spPr>
            <a:xfrm>
              <a:off x="417964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212"/>
            <p:cNvSpPr/>
            <p:nvPr/>
          </p:nvSpPr>
          <p:spPr>
            <a:xfrm>
              <a:off x="408946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213"/>
            <p:cNvSpPr/>
            <p:nvPr/>
          </p:nvSpPr>
          <p:spPr>
            <a:xfrm>
              <a:off x="412553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214"/>
            <p:cNvSpPr/>
            <p:nvPr/>
          </p:nvSpPr>
          <p:spPr>
            <a:xfrm>
              <a:off x="4089465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215"/>
            <p:cNvSpPr/>
            <p:nvPr/>
          </p:nvSpPr>
          <p:spPr>
            <a:xfrm>
              <a:off x="4107500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216"/>
            <p:cNvSpPr/>
            <p:nvPr/>
          </p:nvSpPr>
          <p:spPr>
            <a:xfrm>
              <a:off x="408946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217"/>
            <p:cNvSpPr/>
            <p:nvPr/>
          </p:nvSpPr>
          <p:spPr>
            <a:xfrm>
              <a:off x="4684634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218"/>
            <p:cNvSpPr/>
            <p:nvPr/>
          </p:nvSpPr>
          <p:spPr>
            <a:xfrm>
              <a:off x="4648563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219"/>
            <p:cNvSpPr/>
            <p:nvPr/>
          </p:nvSpPr>
          <p:spPr>
            <a:xfrm>
              <a:off x="4720705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20"/>
            <p:cNvSpPr/>
            <p:nvPr/>
          </p:nvSpPr>
          <p:spPr>
            <a:xfrm>
              <a:off x="455838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21"/>
            <p:cNvSpPr/>
            <p:nvPr/>
          </p:nvSpPr>
          <p:spPr>
            <a:xfrm>
              <a:off x="4666598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22"/>
            <p:cNvSpPr/>
            <p:nvPr/>
          </p:nvSpPr>
          <p:spPr>
            <a:xfrm>
              <a:off x="4648563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23"/>
            <p:cNvSpPr/>
            <p:nvPr/>
          </p:nvSpPr>
          <p:spPr>
            <a:xfrm>
              <a:off x="4684634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24"/>
            <p:cNvSpPr/>
            <p:nvPr/>
          </p:nvSpPr>
          <p:spPr>
            <a:xfrm>
              <a:off x="4432138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225"/>
            <p:cNvSpPr/>
            <p:nvPr/>
          </p:nvSpPr>
          <p:spPr>
            <a:xfrm>
              <a:off x="4666598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226"/>
            <p:cNvSpPr/>
            <p:nvPr/>
          </p:nvSpPr>
          <p:spPr>
            <a:xfrm>
              <a:off x="454035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227"/>
            <p:cNvSpPr/>
            <p:nvPr/>
          </p:nvSpPr>
          <p:spPr>
            <a:xfrm>
              <a:off x="446820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228"/>
            <p:cNvSpPr/>
            <p:nvPr/>
          </p:nvSpPr>
          <p:spPr>
            <a:xfrm>
              <a:off x="4594457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229"/>
            <p:cNvSpPr/>
            <p:nvPr/>
          </p:nvSpPr>
          <p:spPr>
            <a:xfrm>
              <a:off x="455838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230"/>
            <p:cNvSpPr/>
            <p:nvPr/>
          </p:nvSpPr>
          <p:spPr>
            <a:xfrm>
              <a:off x="468463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231"/>
            <p:cNvSpPr/>
            <p:nvPr/>
          </p:nvSpPr>
          <p:spPr>
            <a:xfrm>
              <a:off x="4486244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232"/>
            <p:cNvSpPr/>
            <p:nvPr/>
          </p:nvSpPr>
          <p:spPr>
            <a:xfrm>
              <a:off x="463052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233"/>
            <p:cNvSpPr/>
            <p:nvPr/>
          </p:nvSpPr>
          <p:spPr>
            <a:xfrm>
              <a:off x="4648563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234"/>
            <p:cNvSpPr/>
            <p:nvPr/>
          </p:nvSpPr>
          <p:spPr>
            <a:xfrm>
              <a:off x="457642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235"/>
            <p:cNvSpPr/>
            <p:nvPr/>
          </p:nvSpPr>
          <p:spPr>
            <a:xfrm>
              <a:off x="4648563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236"/>
            <p:cNvSpPr/>
            <p:nvPr/>
          </p:nvSpPr>
          <p:spPr>
            <a:xfrm>
              <a:off x="4540350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237"/>
            <p:cNvSpPr/>
            <p:nvPr/>
          </p:nvSpPr>
          <p:spPr>
            <a:xfrm>
              <a:off x="4702669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238"/>
            <p:cNvSpPr/>
            <p:nvPr/>
          </p:nvSpPr>
          <p:spPr>
            <a:xfrm>
              <a:off x="455838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239"/>
            <p:cNvSpPr/>
            <p:nvPr/>
          </p:nvSpPr>
          <p:spPr>
            <a:xfrm>
              <a:off x="472070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240"/>
            <p:cNvSpPr/>
            <p:nvPr/>
          </p:nvSpPr>
          <p:spPr>
            <a:xfrm>
              <a:off x="468463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241"/>
            <p:cNvSpPr/>
            <p:nvPr/>
          </p:nvSpPr>
          <p:spPr>
            <a:xfrm>
              <a:off x="4612492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242"/>
            <p:cNvSpPr/>
            <p:nvPr/>
          </p:nvSpPr>
          <p:spPr>
            <a:xfrm>
              <a:off x="4630528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243"/>
            <p:cNvSpPr/>
            <p:nvPr/>
          </p:nvSpPr>
          <p:spPr>
            <a:xfrm>
              <a:off x="4702669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244"/>
            <p:cNvSpPr/>
            <p:nvPr/>
          </p:nvSpPr>
          <p:spPr>
            <a:xfrm>
              <a:off x="4738740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245"/>
            <p:cNvSpPr/>
            <p:nvPr/>
          </p:nvSpPr>
          <p:spPr>
            <a:xfrm>
              <a:off x="4648563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246"/>
            <p:cNvSpPr/>
            <p:nvPr/>
          </p:nvSpPr>
          <p:spPr>
            <a:xfrm>
              <a:off x="4468209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247"/>
            <p:cNvSpPr/>
            <p:nvPr/>
          </p:nvSpPr>
          <p:spPr>
            <a:xfrm>
              <a:off x="452231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248"/>
            <p:cNvSpPr/>
            <p:nvPr/>
          </p:nvSpPr>
          <p:spPr>
            <a:xfrm>
              <a:off x="450428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249"/>
            <p:cNvSpPr/>
            <p:nvPr/>
          </p:nvSpPr>
          <p:spPr>
            <a:xfrm>
              <a:off x="454035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250"/>
            <p:cNvSpPr/>
            <p:nvPr/>
          </p:nvSpPr>
          <p:spPr>
            <a:xfrm>
              <a:off x="475677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251"/>
            <p:cNvSpPr/>
            <p:nvPr/>
          </p:nvSpPr>
          <p:spPr>
            <a:xfrm>
              <a:off x="464856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252"/>
            <p:cNvSpPr/>
            <p:nvPr/>
          </p:nvSpPr>
          <p:spPr>
            <a:xfrm>
              <a:off x="4648563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253"/>
            <p:cNvSpPr/>
            <p:nvPr/>
          </p:nvSpPr>
          <p:spPr>
            <a:xfrm>
              <a:off x="468463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254"/>
            <p:cNvSpPr/>
            <p:nvPr/>
          </p:nvSpPr>
          <p:spPr>
            <a:xfrm>
              <a:off x="4630528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255"/>
            <p:cNvSpPr/>
            <p:nvPr/>
          </p:nvSpPr>
          <p:spPr>
            <a:xfrm>
              <a:off x="457642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256"/>
            <p:cNvSpPr/>
            <p:nvPr/>
          </p:nvSpPr>
          <p:spPr>
            <a:xfrm>
              <a:off x="455838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257"/>
            <p:cNvSpPr/>
            <p:nvPr/>
          </p:nvSpPr>
          <p:spPr>
            <a:xfrm>
              <a:off x="4630528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258"/>
            <p:cNvSpPr/>
            <p:nvPr/>
          </p:nvSpPr>
          <p:spPr>
            <a:xfrm>
              <a:off x="4666598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259"/>
            <p:cNvSpPr/>
            <p:nvPr/>
          </p:nvSpPr>
          <p:spPr>
            <a:xfrm>
              <a:off x="455838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260"/>
            <p:cNvSpPr/>
            <p:nvPr/>
          </p:nvSpPr>
          <p:spPr>
            <a:xfrm>
              <a:off x="4432138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261"/>
            <p:cNvSpPr/>
            <p:nvPr/>
          </p:nvSpPr>
          <p:spPr>
            <a:xfrm>
              <a:off x="459445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262"/>
            <p:cNvSpPr/>
            <p:nvPr/>
          </p:nvSpPr>
          <p:spPr>
            <a:xfrm>
              <a:off x="459445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263"/>
            <p:cNvSpPr/>
            <p:nvPr/>
          </p:nvSpPr>
          <p:spPr>
            <a:xfrm>
              <a:off x="459445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264"/>
            <p:cNvSpPr/>
            <p:nvPr/>
          </p:nvSpPr>
          <p:spPr>
            <a:xfrm>
              <a:off x="4612492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265"/>
            <p:cNvSpPr/>
            <p:nvPr/>
          </p:nvSpPr>
          <p:spPr>
            <a:xfrm>
              <a:off x="437803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266"/>
            <p:cNvSpPr/>
            <p:nvPr/>
          </p:nvSpPr>
          <p:spPr>
            <a:xfrm>
              <a:off x="457642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267"/>
            <p:cNvSpPr/>
            <p:nvPr/>
          </p:nvSpPr>
          <p:spPr>
            <a:xfrm>
              <a:off x="491909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268"/>
            <p:cNvSpPr/>
            <p:nvPr/>
          </p:nvSpPr>
          <p:spPr>
            <a:xfrm>
              <a:off x="475677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269"/>
            <p:cNvSpPr/>
            <p:nvPr/>
          </p:nvSpPr>
          <p:spPr>
            <a:xfrm>
              <a:off x="4901059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270"/>
            <p:cNvSpPr/>
            <p:nvPr/>
          </p:nvSpPr>
          <p:spPr>
            <a:xfrm>
              <a:off x="4846953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271"/>
            <p:cNvSpPr/>
            <p:nvPr/>
          </p:nvSpPr>
          <p:spPr>
            <a:xfrm>
              <a:off x="4883024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272"/>
            <p:cNvSpPr/>
            <p:nvPr/>
          </p:nvSpPr>
          <p:spPr>
            <a:xfrm>
              <a:off x="5027307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273"/>
            <p:cNvSpPr/>
            <p:nvPr/>
          </p:nvSpPr>
          <p:spPr>
            <a:xfrm>
              <a:off x="4648563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274"/>
            <p:cNvSpPr/>
            <p:nvPr/>
          </p:nvSpPr>
          <p:spPr>
            <a:xfrm>
              <a:off x="4973201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275"/>
            <p:cNvSpPr/>
            <p:nvPr/>
          </p:nvSpPr>
          <p:spPr>
            <a:xfrm>
              <a:off x="488302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276"/>
            <p:cNvSpPr/>
            <p:nvPr/>
          </p:nvSpPr>
          <p:spPr>
            <a:xfrm>
              <a:off x="4937130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277"/>
            <p:cNvSpPr/>
            <p:nvPr/>
          </p:nvSpPr>
          <p:spPr>
            <a:xfrm>
              <a:off x="4756776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278"/>
            <p:cNvSpPr/>
            <p:nvPr/>
          </p:nvSpPr>
          <p:spPr>
            <a:xfrm>
              <a:off x="479284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279"/>
            <p:cNvSpPr/>
            <p:nvPr/>
          </p:nvSpPr>
          <p:spPr>
            <a:xfrm>
              <a:off x="4828917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280"/>
            <p:cNvSpPr/>
            <p:nvPr/>
          </p:nvSpPr>
          <p:spPr>
            <a:xfrm>
              <a:off x="473874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281"/>
            <p:cNvSpPr/>
            <p:nvPr/>
          </p:nvSpPr>
          <p:spPr>
            <a:xfrm>
              <a:off x="475677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282"/>
            <p:cNvSpPr/>
            <p:nvPr/>
          </p:nvSpPr>
          <p:spPr>
            <a:xfrm>
              <a:off x="479284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283"/>
            <p:cNvSpPr/>
            <p:nvPr/>
          </p:nvSpPr>
          <p:spPr>
            <a:xfrm>
              <a:off x="4828917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284"/>
            <p:cNvSpPr/>
            <p:nvPr/>
          </p:nvSpPr>
          <p:spPr>
            <a:xfrm>
              <a:off x="5045343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285"/>
            <p:cNvSpPr/>
            <p:nvPr/>
          </p:nvSpPr>
          <p:spPr>
            <a:xfrm>
              <a:off x="5081413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286"/>
            <p:cNvSpPr/>
            <p:nvPr/>
          </p:nvSpPr>
          <p:spPr>
            <a:xfrm>
              <a:off x="4738740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287"/>
            <p:cNvSpPr/>
            <p:nvPr/>
          </p:nvSpPr>
          <p:spPr>
            <a:xfrm>
              <a:off x="4864988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288"/>
            <p:cNvSpPr/>
            <p:nvPr/>
          </p:nvSpPr>
          <p:spPr>
            <a:xfrm>
              <a:off x="4720705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289"/>
            <p:cNvSpPr/>
            <p:nvPr/>
          </p:nvSpPr>
          <p:spPr>
            <a:xfrm>
              <a:off x="5045343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290"/>
            <p:cNvSpPr/>
            <p:nvPr/>
          </p:nvSpPr>
          <p:spPr>
            <a:xfrm>
              <a:off x="472070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291"/>
            <p:cNvSpPr/>
            <p:nvPr/>
          </p:nvSpPr>
          <p:spPr>
            <a:xfrm>
              <a:off x="486498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292"/>
            <p:cNvSpPr/>
            <p:nvPr/>
          </p:nvSpPr>
          <p:spPr>
            <a:xfrm>
              <a:off x="4919095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293"/>
            <p:cNvSpPr/>
            <p:nvPr/>
          </p:nvSpPr>
          <p:spPr>
            <a:xfrm>
              <a:off x="4702669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294"/>
            <p:cNvSpPr/>
            <p:nvPr/>
          </p:nvSpPr>
          <p:spPr>
            <a:xfrm>
              <a:off x="4720705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295"/>
            <p:cNvSpPr/>
            <p:nvPr/>
          </p:nvSpPr>
          <p:spPr>
            <a:xfrm>
              <a:off x="4846953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296"/>
            <p:cNvSpPr/>
            <p:nvPr/>
          </p:nvSpPr>
          <p:spPr>
            <a:xfrm>
              <a:off x="4883024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297"/>
            <p:cNvSpPr/>
            <p:nvPr/>
          </p:nvSpPr>
          <p:spPr>
            <a:xfrm>
              <a:off x="4937130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298"/>
            <p:cNvSpPr/>
            <p:nvPr/>
          </p:nvSpPr>
          <p:spPr>
            <a:xfrm>
              <a:off x="4991236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299"/>
            <p:cNvSpPr/>
            <p:nvPr/>
          </p:nvSpPr>
          <p:spPr>
            <a:xfrm>
              <a:off x="4846953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300"/>
            <p:cNvSpPr/>
            <p:nvPr/>
          </p:nvSpPr>
          <p:spPr>
            <a:xfrm>
              <a:off x="475677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301"/>
            <p:cNvSpPr/>
            <p:nvPr/>
          </p:nvSpPr>
          <p:spPr>
            <a:xfrm>
              <a:off x="4846953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302"/>
            <p:cNvSpPr/>
            <p:nvPr/>
          </p:nvSpPr>
          <p:spPr>
            <a:xfrm>
              <a:off x="4937130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303"/>
            <p:cNvSpPr/>
            <p:nvPr/>
          </p:nvSpPr>
          <p:spPr>
            <a:xfrm>
              <a:off x="4846953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304"/>
            <p:cNvSpPr/>
            <p:nvPr/>
          </p:nvSpPr>
          <p:spPr>
            <a:xfrm>
              <a:off x="4828917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305"/>
            <p:cNvSpPr/>
            <p:nvPr/>
          </p:nvSpPr>
          <p:spPr>
            <a:xfrm>
              <a:off x="4702669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306"/>
            <p:cNvSpPr/>
            <p:nvPr/>
          </p:nvSpPr>
          <p:spPr>
            <a:xfrm>
              <a:off x="481088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307"/>
            <p:cNvSpPr/>
            <p:nvPr/>
          </p:nvSpPr>
          <p:spPr>
            <a:xfrm>
              <a:off x="4846953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308"/>
            <p:cNvSpPr/>
            <p:nvPr/>
          </p:nvSpPr>
          <p:spPr>
            <a:xfrm>
              <a:off x="4756776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309"/>
            <p:cNvSpPr/>
            <p:nvPr/>
          </p:nvSpPr>
          <p:spPr>
            <a:xfrm>
              <a:off x="475677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310"/>
            <p:cNvSpPr/>
            <p:nvPr/>
          </p:nvSpPr>
          <p:spPr>
            <a:xfrm>
              <a:off x="4901059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311"/>
            <p:cNvSpPr/>
            <p:nvPr/>
          </p:nvSpPr>
          <p:spPr>
            <a:xfrm>
              <a:off x="486498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312"/>
            <p:cNvSpPr/>
            <p:nvPr/>
          </p:nvSpPr>
          <p:spPr>
            <a:xfrm>
              <a:off x="477481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313"/>
            <p:cNvSpPr/>
            <p:nvPr/>
          </p:nvSpPr>
          <p:spPr>
            <a:xfrm>
              <a:off x="4738740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314"/>
            <p:cNvSpPr/>
            <p:nvPr/>
          </p:nvSpPr>
          <p:spPr>
            <a:xfrm>
              <a:off x="477481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315"/>
            <p:cNvSpPr/>
            <p:nvPr/>
          </p:nvSpPr>
          <p:spPr>
            <a:xfrm>
              <a:off x="4810882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316"/>
            <p:cNvSpPr/>
            <p:nvPr/>
          </p:nvSpPr>
          <p:spPr>
            <a:xfrm>
              <a:off x="4756776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l317"/>
            <p:cNvSpPr/>
            <p:nvPr/>
          </p:nvSpPr>
          <p:spPr>
            <a:xfrm>
              <a:off x="5267309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l318"/>
            <p:cNvSpPr/>
            <p:nvPr/>
          </p:nvSpPr>
          <p:spPr>
            <a:xfrm>
              <a:off x="5487221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l319"/>
            <p:cNvSpPr/>
            <p:nvPr/>
          </p:nvSpPr>
          <p:spPr>
            <a:xfrm>
              <a:off x="54872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l320"/>
            <p:cNvSpPr/>
            <p:nvPr/>
          </p:nvSpPr>
          <p:spPr>
            <a:xfrm>
              <a:off x="57089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l321"/>
            <p:cNvSpPr/>
            <p:nvPr/>
          </p:nvSpPr>
          <p:spPr>
            <a:xfrm>
              <a:off x="59305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l322"/>
            <p:cNvSpPr/>
            <p:nvPr/>
          </p:nvSpPr>
          <p:spPr>
            <a:xfrm>
              <a:off x="61522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l323"/>
            <p:cNvSpPr/>
            <p:nvPr/>
          </p:nvSpPr>
          <p:spPr>
            <a:xfrm>
              <a:off x="6373964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tx324"/>
            <p:cNvSpPr/>
            <p:nvPr/>
          </p:nvSpPr>
          <p:spPr>
            <a:xfrm>
              <a:off x="5416602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0.5</a:t>
              </a:r>
            </a:p>
          </p:txBody>
        </p:sp>
        <p:sp>
          <p:nvSpPr>
            <p:cNvPr id="326" name="tx325"/>
            <p:cNvSpPr/>
            <p:nvPr/>
          </p:nvSpPr>
          <p:spPr>
            <a:xfrm>
              <a:off x="5859973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1.5</a:t>
              </a:r>
            </a:p>
          </p:txBody>
        </p:sp>
        <p:sp>
          <p:nvSpPr>
            <p:cNvPr id="327" name="tx326"/>
            <p:cNvSpPr/>
            <p:nvPr/>
          </p:nvSpPr>
          <p:spPr>
            <a:xfrm>
              <a:off x="6303345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328" name="pt327"/>
            <p:cNvSpPr/>
            <p:nvPr/>
          </p:nvSpPr>
          <p:spPr>
            <a:xfrm>
              <a:off x="5331579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328"/>
            <p:cNvSpPr/>
            <p:nvPr/>
          </p:nvSpPr>
          <p:spPr>
            <a:xfrm>
              <a:off x="5331579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329"/>
            <p:cNvSpPr/>
            <p:nvPr/>
          </p:nvSpPr>
          <p:spPr>
            <a:xfrm>
              <a:off x="533157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330"/>
            <p:cNvSpPr/>
            <p:nvPr/>
          </p:nvSpPr>
          <p:spPr>
            <a:xfrm>
              <a:off x="533157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331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332"/>
            <p:cNvSpPr/>
            <p:nvPr/>
          </p:nvSpPr>
          <p:spPr>
            <a:xfrm>
              <a:off x="542025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333"/>
            <p:cNvSpPr/>
            <p:nvPr/>
          </p:nvSpPr>
          <p:spPr>
            <a:xfrm>
              <a:off x="5375916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334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335"/>
            <p:cNvSpPr/>
            <p:nvPr/>
          </p:nvSpPr>
          <p:spPr>
            <a:xfrm>
              <a:off x="533157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336"/>
            <p:cNvSpPr/>
            <p:nvPr/>
          </p:nvSpPr>
          <p:spPr>
            <a:xfrm>
              <a:off x="5287241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337"/>
            <p:cNvSpPr/>
            <p:nvPr/>
          </p:nvSpPr>
          <p:spPr>
            <a:xfrm>
              <a:off x="533157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338"/>
            <p:cNvSpPr/>
            <p:nvPr/>
          </p:nvSpPr>
          <p:spPr>
            <a:xfrm>
              <a:off x="5331579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339"/>
            <p:cNvSpPr/>
            <p:nvPr/>
          </p:nvSpPr>
          <p:spPr>
            <a:xfrm>
              <a:off x="5287241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340"/>
            <p:cNvSpPr/>
            <p:nvPr/>
          </p:nvSpPr>
          <p:spPr>
            <a:xfrm>
              <a:off x="5287241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341"/>
            <p:cNvSpPr/>
            <p:nvPr/>
          </p:nvSpPr>
          <p:spPr>
            <a:xfrm>
              <a:off x="5331579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342"/>
            <p:cNvSpPr/>
            <p:nvPr/>
          </p:nvSpPr>
          <p:spPr>
            <a:xfrm>
              <a:off x="5420253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343"/>
            <p:cNvSpPr/>
            <p:nvPr/>
          </p:nvSpPr>
          <p:spPr>
            <a:xfrm>
              <a:off x="542025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344"/>
            <p:cNvSpPr/>
            <p:nvPr/>
          </p:nvSpPr>
          <p:spPr>
            <a:xfrm>
              <a:off x="537591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345"/>
            <p:cNvSpPr/>
            <p:nvPr/>
          </p:nvSpPr>
          <p:spPr>
            <a:xfrm>
              <a:off x="537591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346"/>
            <p:cNvSpPr/>
            <p:nvPr/>
          </p:nvSpPr>
          <p:spPr>
            <a:xfrm>
              <a:off x="537591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347"/>
            <p:cNvSpPr/>
            <p:nvPr/>
          </p:nvSpPr>
          <p:spPr>
            <a:xfrm>
              <a:off x="533157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348"/>
            <p:cNvSpPr/>
            <p:nvPr/>
          </p:nvSpPr>
          <p:spPr>
            <a:xfrm>
              <a:off x="5420253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349"/>
            <p:cNvSpPr/>
            <p:nvPr/>
          </p:nvSpPr>
          <p:spPr>
            <a:xfrm>
              <a:off x="533157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350"/>
            <p:cNvSpPr/>
            <p:nvPr/>
          </p:nvSpPr>
          <p:spPr>
            <a:xfrm>
              <a:off x="546459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351"/>
            <p:cNvSpPr/>
            <p:nvPr/>
          </p:nvSpPr>
          <p:spPr>
            <a:xfrm>
              <a:off x="5331579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352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353"/>
            <p:cNvSpPr/>
            <p:nvPr/>
          </p:nvSpPr>
          <p:spPr>
            <a:xfrm>
              <a:off x="5420253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354"/>
            <p:cNvSpPr/>
            <p:nvPr/>
          </p:nvSpPr>
          <p:spPr>
            <a:xfrm>
              <a:off x="5331579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355"/>
            <p:cNvSpPr/>
            <p:nvPr/>
          </p:nvSpPr>
          <p:spPr>
            <a:xfrm>
              <a:off x="5331579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356"/>
            <p:cNvSpPr/>
            <p:nvPr/>
          </p:nvSpPr>
          <p:spPr>
            <a:xfrm>
              <a:off x="533157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357"/>
            <p:cNvSpPr/>
            <p:nvPr/>
          </p:nvSpPr>
          <p:spPr>
            <a:xfrm>
              <a:off x="5331579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358"/>
            <p:cNvSpPr/>
            <p:nvPr/>
          </p:nvSpPr>
          <p:spPr>
            <a:xfrm>
              <a:off x="542025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359"/>
            <p:cNvSpPr/>
            <p:nvPr/>
          </p:nvSpPr>
          <p:spPr>
            <a:xfrm>
              <a:off x="5287241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360"/>
            <p:cNvSpPr/>
            <p:nvPr/>
          </p:nvSpPr>
          <p:spPr>
            <a:xfrm>
              <a:off x="5331579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361"/>
            <p:cNvSpPr/>
            <p:nvPr/>
          </p:nvSpPr>
          <p:spPr>
            <a:xfrm>
              <a:off x="5331579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362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363"/>
            <p:cNvSpPr/>
            <p:nvPr/>
          </p:nvSpPr>
          <p:spPr>
            <a:xfrm>
              <a:off x="5331579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364"/>
            <p:cNvSpPr/>
            <p:nvPr/>
          </p:nvSpPr>
          <p:spPr>
            <a:xfrm>
              <a:off x="5287241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365"/>
            <p:cNvSpPr/>
            <p:nvPr/>
          </p:nvSpPr>
          <p:spPr>
            <a:xfrm>
              <a:off x="533157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366"/>
            <p:cNvSpPr/>
            <p:nvPr/>
          </p:nvSpPr>
          <p:spPr>
            <a:xfrm>
              <a:off x="5331579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367"/>
            <p:cNvSpPr/>
            <p:nvPr/>
          </p:nvSpPr>
          <p:spPr>
            <a:xfrm>
              <a:off x="537591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368"/>
            <p:cNvSpPr/>
            <p:nvPr/>
          </p:nvSpPr>
          <p:spPr>
            <a:xfrm>
              <a:off x="5375916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369"/>
            <p:cNvSpPr/>
            <p:nvPr/>
          </p:nvSpPr>
          <p:spPr>
            <a:xfrm>
              <a:off x="533157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pt370"/>
            <p:cNvSpPr/>
            <p:nvPr/>
          </p:nvSpPr>
          <p:spPr>
            <a:xfrm>
              <a:off x="5508927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2" name="pt371"/>
            <p:cNvSpPr/>
            <p:nvPr/>
          </p:nvSpPr>
          <p:spPr>
            <a:xfrm>
              <a:off x="5420253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3" name="pt372"/>
            <p:cNvSpPr/>
            <p:nvPr/>
          </p:nvSpPr>
          <p:spPr>
            <a:xfrm>
              <a:off x="5375916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4" name="pt373"/>
            <p:cNvSpPr/>
            <p:nvPr/>
          </p:nvSpPr>
          <p:spPr>
            <a:xfrm>
              <a:off x="5331579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5" name="pt374"/>
            <p:cNvSpPr/>
            <p:nvPr/>
          </p:nvSpPr>
          <p:spPr>
            <a:xfrm>
              <a:off x="533157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6" name="pt375"/>
            <p:cNvSpPr/>
            <p:nvPr/>
          </p:nvSpPr>
          <p:spPr>
            <a:xfrm>
              <a:off x="5331579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7" name="pt376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t377"/>
            <p:cNvSpPr/>
            <p:nvPr/>
          </p:nvSpPr>
          <p:spPr>
            <a:xfrm>
              <a:off x="5863624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t378"/>
            <p:cNvSpPr/>
            <p:nvPr/>
          </p:nvSpPr>
          <p:spPr>
            <a:xfrm>
              <a:off x="590796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t379"/>
            <p:cNvSpPr/>
            <p:nvPr/>
          </p:nvSpPr>
          <p:spPr>
            <a:xfrm>
              <a:off x="590796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t380"/>
            <p:cNvSpPr/>
            <p:nvPr/>
          </p:nvSpPr>
          <p:spPr>
            <a:xfrm>
              <a:off x="5819287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t381"/>
            <p:cNvSpPr/>
            <p:nvPr/>
          </p:nvSpPr>
          <p:spPr>
            <a:xfrm>
              <a:off x="590796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t382"/>
            <p:cNvSpPr/>
            <p:nvPr/>
          </p:nvSpPr>
          <p:spPr>
            <a:xfrm>
              <a:off x="581928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t383"/>
            <p:cNvSpPr/>
            <p:nvPr/>
          </p:nvSpPr>
          <p:spPr>
            <a:xfrm>
              <a:off x="5952298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t384"/>
            <p:cNvSpPr/>
            <p:nvPr/>
          </p:nvSpPr>
          <p:spPr>
            <a:xfrm>
              <a:off x="568627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t385"/>
            <p:cNvSpPr/>
            <p:nvPr/>
          </p:nvSpPr>
          <p:spPr>
            <a:xfrm>
              <a:off x="5819287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pt386"/>
            <p:cNvSpPr/>
            <p:nvPr/>
          </p:nvSpPr>
          <p:spPr>
            <a:xfrm>
              <a:off x="5863624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8" name="pt387"/>
            <p:cNvSpPr/>
            <p:nvPr/>
          </p:nvSpPr>
          <p:spPr>
            <a:xfrm>
              <a:off x="568627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9" name="pt388"/>
            <p:cNvSpPr/>
            <p:nvPr/>
          </p:nvSpPr>
          <p:spPr>
            <a:xfrm>
              <a:off x="5907961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0" name="pt389"/>
            <p:cNvSpPr/>
            <p:nvPr/>
          </p:nvSpPr>
          <p:spPr>
            <a:xfrm>
              <a:off x="5686275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1" name="pt390"/>
            <p:cNvSpPr/>
            <p:nvPr/>
          </p:nvSpPr>
          <p:spPr>
            <a:xfrm>
              <a:off x="586362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2" name="pt391"/>
            <p:cNvSpPr/>
            <p:nvPr/>
          </p:nvSpPr>
          <p:spPr>
            <a:xfrm>
              <a:off x="581928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3" name="pt392"/>
            <p:cNvSpPr/>
            <p:nvPr/>
          </p:nvSpPr>
          <p:spPr>
            <a:xfrm>
              <a:off x="586362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4" name="pt393"/>
            <p:cNvSpPr/>
            <p:nvPr/>
          </p:nvSpPr>
          <p:spPr>
            <a:xfrm>
              <a:off x="590796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5" name="pt394"/>
            <p:cNvSpPr/>
            <p:nvPr/>
          </p:nvSpPr>
          <p:spPr>
            <a:xfrm>
              <a:off x="5686275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6" name="pt395"/>
            <p:cNvSpPr/>
            <p:nvPr/>
          </p:nvSpPr>
          <p:spPr>
            <a:xfrm>
              <a:off x="590796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7" name="pt396"/>
            <p:cNvSpPr/>
            <p:nvPr/>
          </p:nvSpPr>
          <p:spPr>
            <a:xfrm>
              <a:off x="5730613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8" name="pt397"/>
            <p:cNvSpPr/>
            <p:nvPr/>
          </p:nvSpPr>
          <p:spPr>
            <a:xfrm>
              <a:off x="6040972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9" name="pt398"/>
            <p:cNvSpPr/>
            <p:nvPr/>
          </p:nvSpPr>
          <p:spPr>
            <a:xfrm>
              <a:off x="5819287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0" name="pt399"/>
            <p:cNvSpPr/>
            <p:nvPr/>
          </p:nvSpPr>
          <p:spPr>
            <a:xfrm>
              <a:off x="590796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1" name="pt400"/>
            <p:cNvSpPr/>
            <p:nvPr/>
          </p:nvSpPr>
          <p:spPr>
            <a:xfrm>
              <a:off x="5774950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2" name="pt401"/>
            <p:cNvSpPr/>
            <p:nvPr/>
          </p:nvSpPr>
          <p:spPr>
            <a:xfrm>
              <a:off x="5819287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3" name="pt402"/>
            <p:cNvSpPr/>
            <p:nvPr/>
          </p:nvSpPr>
          <p:spPr>
            <a:xfrm>
              <a:off x="5863624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4" name="pt403"/>
            <p:cNvSpPr/>
            <p:nvPr/>
          </p:nvSpPr>
          <p:spPr>
            <a:xfrm>
              <a:off x="5863624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5" name="pt404"/>
            <p:cNvSpPr/>
            <p:nvPr/>
          </p:nvSpPr>
          <p:spPr>
            <a:xfrm>
              <a:off x="599663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6" name="pt405"/>
            <p:cNvSpPr/>
            <p:nvPr/>
          </p:nvSpPr>
          <p:spPr>
            <a:xfrm>
              <a:off x="590796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7" name="pt406"/>
            <p:cNvSpPr/>
            <p:nvPr/>
          </p:nvSpPr>
          <p:spPr>
            <a:xfrm>
              <a:off x="5686275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8" name="pt407"/>
            <p:cNvSpPr/>
            <p:nvPr/>
          </p:nvSpPr>
          <p:spPr>
            <a:xfrm>
              <a:off x="5730613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9" name="pt408"/>
            <p:cNvSpPr/>
            <p:nvPr/>
          </p:nvSpPr>
          <p:spPr>
            <a:xfrm>
              <a:off x="568627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0" name="pt409"/>
            <p:cNvSpPr/>
            <p:nvPr/>
          </p:nvSpPr>
          <p:spPr>
            <a:xfrm>
              <a:off x="577495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1" name="pt410"/>
            <p:cNvSpPr/>
            <p:nvPr/>
          </p:nvSpPr>
          <p:spPr>
            <a:xfrm>
              <a:off x="595229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2" name="pt411"/>
            <p:cNvSpPr/>
            <p:nvPr/>
          </p:nvSpPr>
          <p:spPr>
            <a:xfrm>
              <a:off x="5907961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3" name="pt412"/>
            <p:cNvSpPr/>
            <p:nvPr/>
          </p:nvSpPr>
          <p:spPr>
            <a:xfrm>
              <a:off x="595229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4" name="pt413"/>
            <p:cNvSpPr/>
            <p:nvPr/>
          </p:nvSpPr>
          <p:spPr>
            <a:xfrm>
              <a:off x="590796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5" name="pt414"/>
            <p:cNvSpPr/>
            <p:nvPr/>
          </p:nvSpPr>
          <p:spPr>
            <a:xfrm>
              <a:off x="5819287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6" name="pt415"/>
            <p:cNvSpPr/>
            <p:nvPr/>
          </p:nvSpPr>
          <p:spPr>
            <a:xfrm>
              <a:off x="581928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7" name="pt416"/>
            <p:cNvSpPr/>
            <p:nvPr/>
          </p:nvSpPr>
          <p:spPr>
            <a:xfrm>
              <a:off x="5819287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8" name="pt417"/>
            <p:cNvSpPr/>
            <p:nvPr/>
          </p:nvSpPr>
          <p:spPr>
            <a:xfrm>
              <a:off x="577495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9" name="pt418"/>
            <p:cNvSpPr/>
            <p:nvPr/>
          </p:nvSpPr>
          <p:spPr>
            <a:xfrm>
              <a:off x="586362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0" name="pt419"/>
            <p:cNvSpPr/>
            <p:nvPr/>
          </p:nvSpPr>
          <p:spPr>
            <a:xfrm>
              <a:off x="577495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1" name="pt420"/>
            <p:cNvSpPr/>
            <p:nvPr/>
          </p:nvSpPr>
          <p:spPr>
            <a:xfrm>
              <a:off x="568627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2" name="pt421"/>
            <p:cNvSpPr/>
            <p:nvPr/>
          </p:nvSpPr>
          <p:spPr>
            <a:xfrm>
              <a:off x="581928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3" name="pt422"/>
            <p:cNvSpPr/>
            <p:nvPr/>
          </p:nvSpPr>
          <p:spPr>
            <a:xfrm>
              <a:off x="577495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4" name="pt423"/>
            <p:cNvSpPr/>
            <p:nvPr/>
          </p:nvSpPr>
          <p:spPr>
            <a:xfrm>
              <a:off x="581928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5" name="pt424"/>
            <p:cNvSpPr/>
            <p:nvPr/>
          </p:nvSpPr>
          <p:spPr>
            <a:xfrm>
              <a:off x="5819287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6" name="pt425"/>
            <p:cNvSpPr/>
            <p:nvPr/>
          </p:nvSpPr>
          <p:spPr>
            <a:xfrm>
              <a:off x="5730613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7" name="pt426"/>
            <p:cNvSpPr/>
            <p:nvPr/>
          </p:nvSpPr>
          <p:spPr>
            <a:xfrm>
              <a:off x="581928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8" name="pt427"/>
            <p:cNvSpPr/>
            <p:nvPr/>
          </p:nvSpPr>
          <p:spPr>
            <a:xfrm>
              <a:off x="6351332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9" name="pt428"/>
            <p:cNvSpPr/>
            <p:nvPr/>
          </p:nvSpPr>
          <p:spPr>
            <a:xfrm>
              <a:off x="6085309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0" name="pt429"/>
            <p:cNvSpPr/>
            <p:nvPr/>
          </p:nvSpPr>
          <p:spPr>
            <a:xfrm>
              <a:off x="6173984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1" name="pt430"/>
            <p:cNvSpPr/>
            <p:nvPr/>
          </p:nvSpPr>
          <p:spPr>
            <a:xfrm>
              <a:off x="6040972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2" name="pt431"/>
            <p:cNvSpPr/>
            <p:nvPr/>
          </p:nvSpPr>
          <p:spPr>
            <a:xfrm>
              <a:off x="621832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3" name="pt432"/>
            <p:cNvSpPr/>
            <p:nvPr/>
          </p:nvSpPr>
          <p:spPr>
            <a:xfrm>
              <a:off x="6173984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4" name="pt433"/>
            <p:cNvSpPr/>
            <p:nvPr/>
          </p:nvSpPr>
          <p:spPr>
            <a:xfrm>
              <a:off x="599663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5" name="pt434"/>
            <p:cNvSpPr/>
            <p:nvPr/>
          </p:nvSpPr>
          <p:spPr>
            <a:xfrm>
              <a:off x="6040972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6" name="pt435"/>
            <p:cNvSpPr/>
            <p:nvPr/>
          </p:nvSpPr>
          <p:spPr>
            <a:xfrm>
              <a:off x="604097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7" name="pt436"/>
            <p:cNvSpPr/>
            <p:nvPr/>
          </p:nvSpPr>
          <p:spPr>
            <a:xfrm>
              <a:off x="6351332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8" name="pt437"/>
            <p:cNvSpPr/>
            <p:nvPr/>
          </p:nvSpPr>
          <p:spPr>
            <a:xfrm>
              <a:off x="6129647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9" name="pt438"/>
            <p:cNvSpPr/>
            <p:nvPr/>
          </p:nvSpPr>
          <p:spPr>
            <a:xfrm>
              <a:off x="6085309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0" name="pt439"/>
            <p:cNvSpPr/>
            <p:nvPr/>
          </p:nvSpPr>
          <p:spPr>
            <a:xfrm>
              <a:off x="6173984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1" name="pt440"/>
            <p:cNvSpPr/>
            <p:nvPr/>
          </p:nvSpPr>
          <p:spPr>
            <a:xfrm>
              <a:off x="612964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2" name="pt441"/>
            <p:cNvSpPr/>
            <p:nvPr/>
          </p:nvSpPr>
          <p:spPr>
            <a:xfrm>
              <a:off x="6306995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3" name="pt442"/>
            <p:cNvSpPr/>
            <p:nvPr/>
          </p:nvSpPr>
          <p:spPr>
            <a:xfrm>
              <a:off x="6262658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4" name="pt443"/>
            <p:cNvSpPr/>
            <p:nvPr/>
          </p:nvSpPr>
          <p:spPr>
            <a:xfrm>
              <a:off x="6040972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5" name="pt444"/>
            <p:cNvSpPr/>
            <p:nvPr/>
          </p:nvSpPr>
          <p:spPr>
            <a:xfrm>
              <a:off x="621832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6" name="pt445"/>
            <p:cNvSpPr/>
            <p:nvPr/>
          </p:nvSpPr>
          <p:spPr>
            <a:xfrm>
              <a:off x="6262658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7" name="pt446"/>
            <p:cNvSpPr/>
            <p:nvPr/>
          </p:nvSpPr>
          <p:spPr>
            <a:xfrm>
              <a:off x="590796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8" name="pt447"/>
            <p:cNvSpPr/>
            <p:nvPr/>
          </p:nvSpPr>
          <p:spPr>
            <a:xfrm>
              <a:off x="6262658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9" name="pt448"/>
            <p:cNvSpPr/>
            <p:nvPr/>
          </p:nvSpPr>
          <p:spPr>
            <a:xfrm>
              <a:off x="612964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0" name="pt449"/>
            <p:cNvSpPr/>
            <p:nvPr/>
          </p:nvSpPr>
          <p:spPr>
            <a:xfrm>
              <a:off x="6129647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1" name="pt450"/>
            <p:cNvSpPr/>
            <p:nvPr/>
          </p:nvSpPr>
          <p:spPr>
            <a:xfrm>
              <a:off x="6040972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2" name="pt451"/>
            <p:cNvSpPr/>
            <p:nvPr/>
          </p:nvSpPr>
          <p:spPr>
            <a:xfrm>
              <a:off x="617398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3" name="pt452"/>
            <p:cNvSpPr/>
            <p:nvPr/>
          </p:nvSpPr>
          <p:spPr>
            <a:xfrm>
              <a:off x="6040972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4" name="pt453"/>
            <p:cNvSpPr/>
            <p:nvPr/>
          </p:nvSpPr>
          <p:spPr>
            <a:xfrm>
              <a:off x="6040972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5" name="pt454"/>
            <p:cNvSpPr/>
            <p:nvPr/>
          </p:nvSpPr>
          <p:spPr>
            <a:xfrm>
              <a:off x="6040972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6" name="pt455"/>
            <p:cNvSpPr/>
            <p:nvPr/>
          </p:nvSpPr>
          <p:spPr>
            <a:xfrm>
              <a:off x="6173984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7" name="pt456"/>
            <p:cNvSpPr/>
            <p:nvPr/>
          </p:nvSpPr>
          <p:spPr>
            <a:xfrm>
              <a:off x="5952298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8" name="pt457"/>
            <p:cNvSpPr/>
            <p:nvPr/>
          </p:nvSpPr>
          <p:spPr>
            <a:xfrm>
              <a:off x="6085309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9" name="pt458"/>
            <p:cNvSpPr/>
            <p:nvPr/>
          </p:nvSpPr>
          <p:spPr>
            <a:xfrm>
              <a:off x="6129647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0" name="pt459"/>
            <p:cNvSpPr/>
            <p:nvPr/>
          </p:nvSpPr>
          <p:spPr>
            <a:xfrm>
              <a:off x="621832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1" name="pt460"/>
            <p:cNvSpPr/>
            <p:nvPr/>
          </p:nvSpPr>
          <p:spPr>
            <a:xfrm>
              <a:off x="590796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2" name="pt461"/>
            <p:cNvSpPr/>
            <p:nvPr/>
          </p:nvSpPr>
          <p:spPr>
            <a:xfrm>
              <a:off x="586362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3" name="pt462"/>
            <p:cNvSpPr/>
            <p:nvPr/>
          </p:nvSpPr>
          <p:spPr>
            <a:xfrm>
              <a:off x="6262658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4" name="pt463"/>
            <p:cNvSpPr/>
            <p:nvPr/>
          </p:nvSpPr>
          <p:spPr>
            <a:xfrm>
              <a:off x="630699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5" name="pt464"/>
            <p:cNvSpPr/>
            <p:nvPr/>
          </p:nvSpPr>
          <p:spPr>
            <a:xfrm>
              <a:off x="6040972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6" name="pt465"/>
            <p:cNvSpPr/>
            <p:nvPr/>
          </p:nvSpPr>
          <p:spPr>
            <a:xfrm>
              <a:off x="6040972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7" name="pt466"/>
            <p:cNvSpPr/>
            <p:nvPr/>
          </p:nvSpPr>
          <p:spPr>
            <a:xfrm>
              <a:off x="6173984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8" name="pt467"/>
            <p:cNvSpPr/>
            <p:nvPr/>
          </p:nvSpPr>
          <p:spPr>
            <a:xfrm>
              <a:off x="630699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9" name="pt468"/>
            <p:cNvSpPr/>
            <p:nvPr/>
          </p:nvSpPr>
          <p:spPr>
            <a:xfrm>
              <a:off x="6262658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0" name="pt469"/>
            <p:cNvSpPr/>
            <p:nvPr/>
          </p:nvSpPr>
          <p:spPr>
            <a:xfrm>
              <a:off x="6085309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1" name="pt470"/>
            <p:cNvSpPr/>
            <p:nvPr/>
          </p:nvSpPr>
          <p:spPr>
            <a:xfrm>
              <a:off x="6262658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2" name="pt471"/>
            <p:cNvSpPr/>
            <p:nvPr/>
          </p:nvSpPr>
          <p:spPr>
            <a:xfrm>
              <a:off x="635133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3" name="pt472"/>
            <p:cNvSpPr/>
            <p:nvPr/>
          </p:nvSpPr>
          <p:spPr>
            <a:xfrm>
              <a:off x="626265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4" name="pt473"/>
            <p:cNvSpPr/>
            <p:nvPr/>
          </p:nvSpPr>
          <p:spPr>
            <a:xfrm>
              <a:off x="6085309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5" name="pt474"/>
            <p:cNvSpPr/>
            <p:nvPr/>
          </p:nvSpPr>
          <p:spPr>
            <a:xfrm>
              <a:off x="6129647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6" name="pt475"/>
            <p:cNvSpPr/>
            <p:nvPr/>
          </p:nvSpPr>
          <p:spPr>
            <a:xfrm>
              <a:off x="6262658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7" name="pt476"/>
            <p:cNvSpPr/>
            <p:nvPr/>
          </p:nvSpPr>
          <p:spPr>
            <a:xfrm>
              <a:off x="6040972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8" name="pl477"/>
            <p:cNvSpPr/>
            <p:nvPr/>
          </p:nvSpPr>
          <p:spPr>
            <a:xfrm>
              <a:off x="6537228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9" name="pl478"/>
            <p:cNvSpPr/>
            <p:nvPr/>
          </p:nvSpPr>
          <p:spPr>
            <a:xfrm>
              <a:off x="7686446" y="1921550"/>
              <a:ext cx="0" cy="540643"/>
            </a:xfrm>
            <a:custGeom>
              <a:avLst/>
              <a:pathLst>
                <a:path w="0" h="540643">
                  <a:moveTo>
                    <a:pt x="0" y="540643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0" name="pl479"/>
            <p:cNvSpPr/>
            <p:nvPr/>
          </p:nvSpPr>
          <p:spPr>
            <a:xfrm>
              <a:off x="7686446" y="246219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1" name="pl480"/>
            <p:cNvSpPr/>
            <p:nvPr/>
          </p:nvSpPr>
          <p:spPr>
            <a:xfrm>
              <a:off x="7686446" y="238495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2" name="pl481"/>
            <p:cNvSpPr/>
            <p:nvPr/>
          </p:nvSpPr>
          <p:spPr>
            <a:xfrm>
              <a:off x="7686446" y="230772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3" name="pl482"/>
            <p:cNvSpPr/>
            <p:nvPr/>
          </p:nvSpPr>
          <p:spPr>
            <a:xfrm>
              <a:off x="7686446" y="223048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4" name="pl483"/>
            <p:cNvSpPr/>
            <p:nvPr/>
          </p:nvSpPr>
          <p:spPr>
            <a:xfrm>
              <a:off x="7686446" y="215325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5" name="pl484"/>
            <p:cNvSpPr/>
            <p:nvPr/>
          </p:nvSpPr>
          <p:spPr>
            <a:xfrm>
              <a:off x="7686446" y="207601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6" name="pl485"/>
            <p:cNvSpPr/>
            <p:nvPr/>
          </p:nvSpPr>
          <p:spPr>
            <a:xfrm>
              <a:off x="7686446" y="199878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7" name="pl486"/>
            <p:cNvSpPr/>
            <p:nvPr/>
          </p:nvSpPr>
          <p:spPr>
            <a:xfrm>
              <a:off x="7686446" y="192155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8" name="tx487"/>
            <p:cNvSpPr/>
            <p:nvPr/>
          </p:nvSpPr>
          <p:spPr>
            <a:xfrm rot="-5400000">
              <a:off x="7796080" y="2425185"/>
              <a:ext cx="141237" cy="7401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489" name="tx488"/>
            <p:cNvSpPr/>
            <p:nvPr/>
          </p:nvSpPr>
          <p:spPr>
            <a:xfrm rot="-5400000">
              <a:off x="7795981" y="2193381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6.0</a:t>
              </a:r>
            </a:p>
          </p:txBody>
        </p:sp>
        <p:sp>
          <p:nvSpPr>
            <p:cNvPr id="490" name="tx489"/>
            <p:cNvSpPr/>
            <p:nvPr/>
          </p:nvSpPr>
          <p:spPr>
            <a:xfrm rot="-5400000">
              <a:off x="7796576" y="1962272"/>
              <a:ext cx="141237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7.5</a:t>
              </a:r>
            </a:p>
          </p:txBody>
        </p:sp>
        <p:sp>
          <p:nvSpPr>
            <p:cNvPr id="491" name="pt490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2" name="pt491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3" name="pt492"/>
            <p:cNvSpPr/>
            <p:nvPr/>
          </p:nvSpPr>
          <p:spPr>
            <a:xfrm>
              <a:off x="6557160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4" name="pt493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5" name="pt494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6" name="pt495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7" name="pt496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8" name="pt497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9" name="pt498"/>
            <p:cNvSpPr/>
            <p:nvPr/>
          </p:nvSpPr>
          <p:spPr>
            <a:xfrm>
              <a:off x="6557160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0" name="pt499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1" name="pt500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2" name="pt501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3" name="pt502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4" name="pt503"/>
            <p:cNvSpPr/>
            <p:nvPr/>
          </p:nvSpPr>
          <p:spPr>
            <a:xfrm>
              <a:off x="6557160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5" name="pt504"/>
            <p:cNvSpPr/>
            <p:nvPr/>
          </p:nvSpPr>
          <p:spPr>
            <a:xfrm>
              <a:off x="655716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6" name="pt505"/>
            <p:cNvSpPr/>
            <p:nvPr/>
          </p:nvSpPr>
          <p:spPr>
            <a:xfrm>
              <a:off x="655716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7" name="pt506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8" name="pt507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9" name="pt508"/>
            <p:cNvSpPr/>
            <p:nvPr/>
          </p:nvSpPr>
          <p:spPr>
            <a:xfrm>
              <a:off x="655716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0" name="pt509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1" name="pt510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2" name="pt511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3" name="pt512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4" name="pt513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5" name="pt514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6" name="pt515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7" name="pt516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8" name="pt517"/>
            <p:cNvSpPr/>
            <p:nvPr/>
          </p:nvSpPr>
          <p:spPr>
            <a:xfrm>
              <a:off x="655716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9" name="pt518"/>
            <p:cNvSpPr/>
            <p:nvPr/>
          </p:nvSpPr>
          <p:spPr>
            <a:xfrm>
              <a:off x="655716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0" name="pt519"/>
            <p:cNvSpPr/>
            <p:nvPr/>
          </p:nvSpPr>
          <p:spPr>
            <a:xfrm>
              <a:off x="6557160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1" name="pt520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2" name="pt521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3" name="pt522"/>
            <p:cNvSpPr/>
            <p:nvPr/>
          </p:nvSpPr>
          <p:spPr>
            <a:xfrm>
              <a:off x="655716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4" name="pt523"/>
            <p:cNvSpPr/>
            <p:nvPr/>
          </p:nvSpPr>
          <p:spPr>
            <a:xfrm>
              <a:off x="655716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5" name="pt524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6" name="pt525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7" name="pt526"/>
            <p:cNvSpPr/>
            <p:nvPr/>
          </p:nvSpPr>
          <p:spPr>
            <a:xfrm>
              <a:off x="655716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8" name="pt527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9" name="pt528"/>
            <p:cNvSpPr/>
            <p:nvPr/>
          </p:nvSpPr>
          <p:spPr>
            <a:xfrm>
              <a:off x="6557160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0" name="pt529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1" name="pt530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2" name="pt531"/>
            <p:cNvSpPr/>
            <p:nvPr/>
          </p:nvSpPr>
          <p:spPr>
            <a:xfrm>
              <a:off x="6557160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3" name="pt532"/>
            <p:cNvSpPr/>
            <p:nvPr/>
          </p:nvSpPr>
          <p:spPr>
            <a:xfrm>
              <a:off x="6557160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4" name="pt533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5" name="pt534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6" name="pt535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7" name="pt536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8" name="pt537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9" name="pt538"/>
            <p:cNvSpPr/>
            <p:nvPr/>
          </p:nvSpPr>
          <p:spPr>
            <a:xfrm>
              <a:off x="6557160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0" name="pt539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1" name="pt540"/>
            <p:cNvSpPr/>
            <p:nvPr/>
          </p:nvSpPr>
          <p:spPr>
            <a:xfrm>
              <a:off x="7089206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2" name="pt541"/>
            <p:cNvSpPr/>
            <p:nvPr/>
          </p:nvSpPr>
          <p:spPr>
            <a:xfrm>
              <a:off x="708920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3" name="pt542"/>
            <p:cNvSpPr/>
            <p:nvPr/>
          </p:nvSpPr>
          <p:spPr>
            <a:xfrm>
              <a:off x="7089206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4" name="pt543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5" name="pt544"/>
            <p:cNvSpPr/>
            <p:nvPr/>
          </p:nvSpPr>
          <p:spPr>
            <a:xfrm>
              <a:off x="7089206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6" name="pt545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7" name="pt546"/>
            <p:cNvSpPr/>
            <p:nvPr/>
          </p:nvSpPr>
          <p:spPr>
            <a:xfrm>
              <a:off x="708920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8" name="pt547"/>
            <p:cNvSpPr/>
            <p:nvPr/>
          </p:nvSpPr>
          <p:spPr>
            <a:xfrm>
              <a:off x="7089206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9" name="pt548"/>
            <p:cNvSpPr/>
            <p:nvPr/>
          </p:nvSpPr>
          <p:spPr>
            <a:xfrm>
              <a:off x="7089206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0" name="pt549"/>
            <p:cNvSpPr/>
            <p:nvPr/>
          </p:nvSpPr>
          <p:spPr>
            <a:xfrm>
              <a:off x="7089206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1" name="pt550"/>
            <p:cNvSpPr/>
            <p:nvPr/>
          </p:nvSpPr>
          <p:spPr>
            <a:xfrm>
              <a:off x="708920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2" name="pt551"/>
            <p:cNvSpPr/>
            <p:nvPr/>
          </p:nvSpPr>
          <p:spPr>
            <a:xfrm>
              <a:off x="7089206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3" name="pt552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4" name="pt553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5" name="pt554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6" name="pt555"/>
            <p:cNvSpPr/>
            <p:nvPr/>
          </p:nvSpPr>
          <p:spPr>
            <a:xfrm>
              <a:off x="708920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7" name="pt556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8" name="pt557"/>
            <p:cNvSpPr/>
            <p:nvPr/>
          </p:nvSpPr>
          <p:spPr>
            <a:xfrm>
              <a:off x="708920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9" name="pt558"/>
            <p:cNvSpPr/>
            <p:nvPr/>
          </p:nvSpPr>
          <p:spPr>
            <a:xfrm>
              <a:off x="7089206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0" name="pt559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1" name="pt560"/>
            <p:cNvSpPr/>
            <p:nvPr/>
          </p:nvSpPr>
          <p:spPr>
            <a:xfrm>
              <a:off x="7089206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2" name="pt561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3" name="pt562"/>
            <p:cNvSpPr/>
            <p:nvPr/>
          </p:nvSpPr>
          <p:spPr>
            <a:xfrm>
              <a:off x="708920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4" name="pt563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5" name="pt564"/>
            <p:cNvSpPr/>
            <p:nvPr/>
          </p:nvSpPr>
          <p:spPr>
            <a:xfrm>
              <a:off x="708920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6" name="pt565"/>
            <p:cNvSpPr/>
            <p:nvPr/>
          </p:nvSpPr>
          <p:spPr>
            <a:xfrm>
              <a:off x="7089206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7" name="pt566"/>
            <p:cNvSpPr/>
            <p:nvPr/>
          </p:nvSpPr>
          <p:spPr>
            <a:xfrm>
              <a:off x="7089206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8" name="pt567"/>
            <p:cNvSpPr/>
            <p:nvPr/>
          </p:nvSpPr>
          <p:spPr>
            <a:xfrm>
              <a:off x="708920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9" name="pt568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0" name="pt569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1" name="pt570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2" name="pt571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3" name="pt572"/>
            <p:cNvSpPr/>
            <p:nvPr/>
          </p:nvSpPr>
          <p:spPr>
            <a:xfrm>
              <a:off x="708920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4" name="pt573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5" name="pt574"/>
            <p:cNvSpPr/>
            <p:nvPr/>
          </p:nvSpPr>
          <p:spPr>
            <a:xfrm>
              <a:off x="7089206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6" name="pt575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7" name="pt576"/>
            <p:cNvSpPr/>
            <p:nvPr/>
          </p:nvSpPr>
          <p:spPr>
            <a:xfrm>
              <a:off x="708920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8" name="pt577"/>
            <p:cNvSpPr/>
            <p:nvPr/>
          </p:nvSpPr>
          <p:spPr>
            <a:xfrm>
              <a:off x="708920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9" name="pt578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0" name="pt579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1" name="pt580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2" name="pt581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3" name="pt582"/>
            <p:cNvSpPr/>
            <p:nvPr/>
          </p:nvSpPr>
          <p:spPr>
            <a:xfrm>
              <a:off x="708920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4" name="pt583"/>
            <p:cNvSpPr/>
            <p:nvPr/>
          </p:nvSpPr>
          <p:spPr>
            <a:xfrm>
              <a:off x="708920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5" name="pt584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6" name="pt585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7" name="pt586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8" name="pt587"/>
            <p:cNvSpPr/>
            <p:nvPr/>
          </p:nvSpPr>
          <p:spPr>
            <a:xfrm>
              <a:off x="7089206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9" name="pt588"/>
            <p:cNvSpPr/>
            <p:nvPr/>
          </p:nvSpPr>
          <p:spPr>
            <a:xfrm>
              <a:off x="708920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0" name="pt589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1" name="pt590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2" name="pt591"/>
            <p:cNvSpPr/>
            <p:nvPr/>
          </p:nvSpPr>
          <p:spPr>
            <a:xfrm>
              <a:off x="762125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3" name="pt592"/>
            <p:cNvSpPr/>
            <p:nvPr/>
          </p:nvSpPr>
          <p:spPr>
            <a:xfrm>
              <a:off x="7621251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4" name="pt593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5" name="pt594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6" name="pt595"/>
            <p:cNvSpPr/>
            <p:nvPr/>
          </p:nvSpPr>
          <p:spPr>
            <a:xfrm>
              <a:off x="7621251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7" name="pt596"/>
            <p:cNvSpPr/>
            <p:nvPr/>
          </p:nvSpPr>
          <p:spPr>
            <a:xfrm>
              <a:off x="7621251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8" name="pt597"/>
            <p:cNvSpPr/>
            <p:nvPr/>
          </p:nvSpPr>
          <p:spPr>
            <a:xfrm>
              <a:off x="7621251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9" name="pt598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0" name="pt599"/>
            <p:cNvSpPr/>
            <p:nvPr/>
          </p:nvSpPr>
          <p:spPr>
            <a:xfrm>
              <a:off x="7621251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1" name="pt600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2" name="pt601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3" name="pt602"/>
            <p:cNvSpPr/>
            <p:nvPr/>
          </p:nvSpPr>
          <p:spPr>
            <a:xfrm>
              <a:off x="7621251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4" name="pt603"/>
            <p:cNvSpPr/>
            <p:nvPr/>
          </p:nvSpPr>
          <p:spPr>
            <a:xfrm>
              <a:off x="762125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5" name="pt604"/>
            <p:cNvSpPr/>
            <p:nvPr/>
          </p:nvSpPr>
          <p:spPr>
            <a:xfrm>
              <a:off x="762125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6" name="pt605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7" name="pt606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8" name="pt607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9" name="pt608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0" name="pt609"/>
            <p:cNvSpPr/>
            <p:nvPr/>
          </p:nvSpPr>
          <p:spPr>
            <a:xfrm>
              <a:off x="762125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1" name="pt610"/>
            <p:cNvSpPr/>
            <p:nvPr/>
          </p:nvSpPr>
          <p:spPr>
            <a:xfrm>
              <a:off x="762125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2" name="pt611"/>
            <p:cNvSpPr/>
            <p:nvPr/>
          </p:nvSpPr>
          <p:spPr>
            <a:xfrm>
              <a:off x="762125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3" name="pt612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4" name="pt613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5" name="pt614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6" name="pt615"/>
            <p:cNvSpPr/>
            <p:nvPr/>
          </p:nvSpPr>
          <p:spPr>
            <a:xfrm>
              <a:off x="7621251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7" name="pt616"/>
            <p:cNvSpPr/>
            <p:nvPr/>
          </p:nvSpPr>
          <p:spPr>
            <a:xfrm>
              <a:off x="762125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8" name="pt617"/>
            <p:cNvSpPr/>
            <p:nvPr/>
          </p:nvSpPr>
          <p:spPr>
            <a:xfrm>
              <a:off x="762125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9" name="pt618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0" name="pt619"/>
            <p:cNvSpPr/>
            <p:nvPr/>
          </p:nvSpPr>
          <p:spPr>
            <a:xfrm>
              <a:off x="7621251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1" name="pt620"/>
            <p:cNvSpPr/>
            <p:nvPr/>
          </p:nvSpPr>
          <p:spPr>
            <a:xfrm>
              <a:off x="7621251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2" name="pt621"/>
            <p:cNvSpPr/>
            <p:nvPr/>
          </p:nvSpPr>
          <p:spPr>
            <a:xfrm>
              <a:off x="7621251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3" name="pt622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4" name="pt623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5" name="pt624"/>
            <p:cNvSpPr/>
            <p:nvPr/>
          </p:nvSpPr>
          <p:spPr>
            <a:xfrm>
              <a:off x="762125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6" name="pt625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7" name="pt626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8" name="pt627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9" name="pt628"/>
            <p:cNvSpPr/>
            <p:nvPr/>
          </p:nvSpPr>
          <p:spPr>
            <a:xfrm>
              <a:off x="762125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0" name="pt629"/>
            <p:cNvSpPr/>
            <p:nvPr/>
          </p:nvSpPr>
          <p:spPr>
            <a:xfrm>
              <a:off x="762125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1" name="pt630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2" name="pt631"/>
            <p:cNvSpPr/>
            <p:nvPr/>
          </p:nvSpPr>
          <p:spPr>
            <a:xfrm>
              <a:off x="762125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3" name="pt632"/>
            <p:cNvSpPr/>
            <p:nvPr/>
          </p:nvSpPr>
          <p:spPr>
            <a:xfrm>
              <a:off x="762125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4" name="pt633"/>
            <p:cNvSpPr/>
            <p:nvPr/>
          </p:nvSpPr>
          <p:spPr>
            <a:xfrm>
              <a:off x="7621251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5" name="pt634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6" name="pt635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7" name="pt636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8" name="pt637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9" name="pt638"/>
            <p:cNvSpPr/>
            <p:nvPr/>
          </p:nvSpPr>
          <p:spPr>
            <a:xfrm>
              <a:off x="762125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0" name="pt639"/>
            <p:cNvSpPr/>
            <p:nvPr/>
          </p:nvSpPr>
          <p:spPr>
            <a:xfrm>
              <a:off x="7621251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1" name="pl640"/>
            <p:cNvSpPr/>
            <p:nvPr/>
          </p:nvSpPr>
          <p:spPr>
            <a:xfrm>
              <a:off x="1457553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2" name="pl641"/>
            <p:cNvSpPr/>
            <p:nvPr/>
          </p:nvSpPr>
          <p:spPr>
            <a:xfrm>
              <a:off x="1457553" y="2750957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3" name="pl642"/>
            <p:cNvSpPr/>
            <p:nvPr/>
          </p:nvSpPr>
          <p:spPr>
            <a:xfrm>
              <a:off x="1397203" y="3214366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4" name="pl643"/>
            <p:cNvSpPr/>
            <p:nvPr/>
          </p:nvSpPr>
          <p:spPr>
            <a:xfrm>
              <a:off x="1397203" y="3098514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5" name="pl644"/>
            <p:cNvSpPr/>
            <p:nvPr/>
          </p:nvSpPr>
          <p:spPr>
            <a:xfrm>
              <a:off x="1397203" y="298266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6" name="pl645"/>
            <p:cNvSpPr/>
            <p:nvPr/>
          </p:nvSpPr>
          <p:spPr>
            <a:xfrm>
              <a:off x="1397203" y="2866809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7" name="pl646"/>
            <p:cNvSpPr/>
            <p:nvPr/>
          </p:nvSpPr>
          <p:spPr>
            <a:xfrm>
              <a:off x="1397203" y="275095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8" name="tx647"/>
            <p:cNvSpPr/>
            <p:nvPr/>
          </p:nvSpPr>
          <p:spPr>
            <a:xfrm rot="-5400000">
              <a:off x="1204985" y="3177258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649" name="tx648"/>
            <p:cNvSpPr/>
            <p:nvPr/>
          </p:nvSpPr>
          <p:spPr>
            <a:xfrm rot="-5400000">
              <a:off x="1204886" y="2945455"/>
              <a:ext cx="141237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650" name="tx649"/>
            <p:cNvSpPr/>
            <p:nvPr/>
          </p:nvSpPr>
          <p:spPr>
            <a:xfrm rot="-5400000">
              <a:off x="1204985" y="2713849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651" name="pt650"/>
            <p:cNvSpPr/>
            <p:nvPr/>
          </p:nvSpPr>
          <p:spPr>
            <a:xfrm>
              <a:off x="171395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2" name="pt651"/>
            <p:cNvSpPr/>
            <p:nvPr/>
          </p:nvSpPr>
          <p:spPr>
            <a:xfrm>
              <a:off x="165483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3" name="pt652"/>
            <p:cNvSpPr/>
            <p:nvPr/>
          </p:nvSpPr>
          <p:spPr>
            <a:xfrm>
              <a:off x="159571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4" name="pt653"/>
            <p:cNvSpPr/>
            <p:nvPr/>
          </p:nvSpPr>
          <p:spPr>
            <a:xfrm>
              <a:off x="1566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5" name="pt654"/>
            <p:cNvSpPr/>
            <p:nvPr/>
          </p:nvSpPr>
          <p:spPr>
            <a:xfrm>
              <a:off x="1684392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6" name="pt655"/>
            <p:cNvSpPr/>
            <p:nvPr/>
          </p:nvSpPr>
          <p:spPr>
            <a:xfrm>
              <a:off x="1802624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7" name="pt656"/>
            <p:cNvSpPr/>
            <p:nvPr/>
          </p:nvSpPr>
          <p:spPr>
            <a:xfrm>
              <a:off x="1566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8" name="pt657"/>
            <p:cNvSpPr/>
            <p:nvPr/>
          </p:nvSpPr>
          <p:spPr>
            <a:xfrm>
              <a:off x="168439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9" name="pt658"/>
            <p:cNvSpPr/>
            <p:nvPr/>
          </p:nvSpPr>
          <p:spPr>
            <a:xfrm>
              <a:off x="150704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0" name="pt659"/>
            <p:cNvSpPr/>
            <p:nvPr/>
          </p:nvSpPr>
          <p:spPr>
            <a:xfrm>
              <a:off x="165483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1" name="pt660"/>
            <p:cNvSpPr/>
            <p:nvPr/>
          </p:nvSpPr>
          <p:spPr>
            <a:xfrm>
              <a:off x="1802624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2" name="pt661"/>
            <p:cNvSpPr/>
            <p:nvPr/>
          </p:nvSpPr>
          <p:spPr>
            <a:xfrm>
              <a:off x="162527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3" name="pt662"/>
            <p:cNvSpPr/>
            <p:nvPr/>
          </p:nvSpPr>
          <p:spPr>
            <a:xfrm>
              <a:off x="162527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4" name="pt663"/>
            <p:cNvSpPr/>
            <p:nvPr/>
          </p:nvSpPr>
          <p:spPr>
            <a:xfrm>
              <a:off x="147748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5" name="pt664"/>
            <p:cNvSpPr/>
            <p:nvPr/>
          </p:nvSpPr>
          <p:spPr>
            <a:xfrm>
              <a:off x="1920856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6" name="pt665"/>
            <p:cNvSpPr/>
            <p:nvPr/>
          </p:nvSpPr>
          <p:spPr>
            <a:xfrm>
              <a:off x="1891298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7" name="pt666"/>
            <p:cNvSpPr/>
            <p:nvPr/>
          </p:nvSpPr>
          <p:spPr>
            <a:xfrm>
              <a:off x="1802624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8" name="pt667"/>
            <p:cNvSpPr/>
            <p:nvPr/>
          </p:nvSpPr>
          <p:spPr>
            <a:xfrm>
              <a:off x="171395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9" name="pt668"/>
            <p:cNvSpPr/>
            <p:nvPr/>
          </p:nvSpPr>
          <p:spPr>
            <a:xfrm>
              <a:off x="1891298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0" name="pt669"/>
            <p:cNvSpPr/>
            <p:nvPr/>
          </p:nvSpPr>
          <p:spPr>
            <a:xfrm>
              <a:off x="171395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1" name="pt670"/>
            <p:cNvSpPr/>
            <p:nvPr/>
          </p:nvSpPr>
          <p:spPr>
            <a:xfrm>
              <a:off x="1802624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2" name="pt671"/>
            <p:cNvSpPr/>
            <p:nvPr/>
          </p:nvSpPr>
          <p:spPr>
            <a:xfrm>
              <a:off x="171395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3" name="pt672"/>
            <p:cNvSpPr/>
            <p:nvPr/>
          </p:nvSpPr>
          <p:spPr>
            <a:xfrm>
              <a:off x="1566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4" name="pt673"/>
            <p:cNvSpPr/>
            <p:nvPr/>
          </p:nvSpPr>
          <p:spPr>
            <a:xfrm>
              <a:off x="171395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5" name="pt674"/>
            <p:cNvSpPr/>
            <p:nvPr/>
          </p:nvSpPr>
          <p:spPr>
            <a:xfrm>
              <a:off x="162527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6" name="pt675"/>
            <p:cNvSpPr/>
            <p:nvPr/>
          </p:nvSpPr>
          <p:spPr>
            <a:xfrm>
              <a:off x="168439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7" name="pt676"/>
            <p:cNvSpPr/>
            <p:nvPr/>
          </p:nvSpPr>
          <p:spPr>
            <a:xfrm>
              <a:off x="168439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8" name="pt677"/>
            <p:cNvSpPr/>
            <p:nvPr/>
          </p:nvSpPr>
          <p:spPr>
            <a:xfrm>
              <a:off x="1743508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9" name="pt678"/>
            <p:cNvSpPr/>
            <p:nvPr/>
          </p:nvSpPr>
          <p:spPr>
            <a:xfrm>
              <a:off x="1743508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0" name="pt679"/>
            <p:cNvSpPr/>
            <p:nvPr/>
          </p:nvSpPr>
          <p:spPr>
            <a:xfrm>
              <a:off x="159571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1" name="pt680"/>
            <p:cNvSpPr/>
            <p:nvPr/>
          </p:nvSpPr>
          <p:spPr>
            <a:xfrm>
              <a:off x="162527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2" name="pt681"/>
            <p:cNvSpPr/>
            <p:nvPr/>
          </p:nvSpPr>
          <p:spPr>
            <a:xfrm>
              <a:off x="1802624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3" name="pt682"/>
            <p:cNvSpPr/>
            <p:nvPr/>
          </p:nvSpPr>
          <p:spPr>
            <a:xfrm>
              <a:off x="1743508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4" name="pt683"/>
            <p:cNvSpPr/>
            <p:nvPr/>
          </p:nvSpPr>
          <p:spPr>
            <a:xfrm>
              <a:off x="1832182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5" name="pt684"/>
            <p:cNvSpPr/>
            <p:nvPr/>
          </p:nvSpPr>
          <p:spPr>
            <a:xfrm>
              <a:off x="165483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6" name="pt685"/>
            <p:cNvSpPr/>
            <p:nvPr/>
          </p:nvSpPr>
          <p:spPr>
            <a:xfrm>
              <a:off x="1684392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7" name="pt686"/>
            <p:cNvSpPr/>
            <p:nvPr/>
          </p:nvSpPr>
          <p:spPr>
            <a:xfrm>
              <a:off x="1832182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8" name="pt687"/>
            <p:cNvSpPr/>
            <p:nvPr/>
          </p:nvSpPr>
          <p:spPr>
            <a:xfrm>
              <a:off x="1654834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9" name="pt688"/>
            <p:cNvSpPr/>
            <p:nvPr/>
          </p:nvSpPr>
          <p:spPr>
            <a:xfrm>
              <a:off x="150704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0" name="pt689"/>
            <p:cNvSpPr/>
            <p:nvPr/>
          </p:nvSpPr>
          <p:spPr>
            <a:xfrm>
              <a:off x="171395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1" name="pt690"/>
            <p:cNvSpPr/>
            <p:nvPr/>
          </p:nvSpPr>
          <p:spPr>
            <a:xfrm>
              <a:off x="1684392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2" name="pt691"/>
            <p:cNvSpPr/>
            <p:nvPr/>
          </p:nvSpPr>
          <p:spPr>
            <a:xfrm>
              <a:off x="1536601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3" name="pt692"/>
            <p:cNvSpPr/>
            <p:nvPr/>
          </p:nvSpPr>
          <p:spPr>
            <a:xfrm>
              <a:off x="150704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4" name="pt693"/>
            <p:cNvSpPr/>
            <p:nvPr/>
          </p:nvSpPr>
          <p:spPr>
            <a:xfrm>
              <a:off x="1684392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5" name="pt694"/>
            <p:cNvSpPr/>
            <p:nvPr/>
          </p:nvSpPr>
          <p:spPr>
            <a:xfrm>
              <a:off x="171395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6" name="pt695"/>
            <p:cNvSpPr/>
            <p:nvPr/>
          </p:nvSpPr>
          <p:spPr>
            <a:xfrm>
              <a:off x="162527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7" name="pt696"/>
            <p:cNvSpPr/>
            <p:nvPr/>
          </p:nvSpPr>
          <p:spPr>
            <a:xfrm>
              <a:off x="171395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8" name="pt697"/>
            <p:cNvSpPr/>
            <p:nvPr/>
          </p:nvSpPr>
          <p:spPr>
            <a:xfrm>
              <a:off x="1566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9" name="pt698"/>
            <p:cNvSpPr/>
            <p:nvPr/>
          </p:nvSpPr>
          <p:spPr>
            <a:xfrm>
              <a:off x="1773066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0" name="pt699"/>
            <p:cNvSpPr/>
            <p:nvPr/>
          </p:nvSpPr>
          <p:spPr>
            <a:xfrm>
              <a:off x="1684392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1" name="pt700"/>
            <p:cNvSpPr/>
            <p:nvPr/>
          </p:nvSpPr>
          <p:spPr>
            <a:xfrm>
              <a:off x="227555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2" name="pt701"/>
            <p:cNvSpPr/>
            <p:nvPr/>
          </p:nvSpPr>
          <p:spPr>
            <a:xfrm>
              <a:off x="209820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3" name="pt702"/>
            <p:cNvSpPr/>
            <p:nvPr/>
          </p:nvSpPr>
          <p:spPr>
            <a:xfrm>
              <a:off x="2245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4" name="pt703"/>
            <p:cNvSpPr/>
            <p:nvPr/>
          </p:nvSpPr>
          <p:spPr>
            <a:xfrm>
              <a:off x="1832182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5" name="pt704"/>
            <p:cNvSpPr/>
            <p:nvPr/>
          </p:nvSpPr>
          <p:spPr>
            <a:xfrm>
              <a:off x="212776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6" name="pt705"/>
            <p:cNvSpPr/>
            <p:nvPr/>
          </p:nvSpPr>
          <p:spPr>
            <a:xfrm>
              <a:off x="1891298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7" name="pt706"/>
            <p:cNvSpPr/>
            <p:nvPr/>
          </p:nvSpPr>
          <p:spPr>
            <a:xfrm>
              <a:off x="2068647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8" name="pt707"/>
            <p:cNvSpPr/>
            <p:nvPr/>
          </p:nvSpPr>
          <p:spPr>
            <a:xfrm>
              <a:off x="1654834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9" name="pt708"/>
            <p:cNvSpPr/>
            <p:nvPr/>
          </p:nvSpPr>
          <p:spPr>
            <a:xfrm>
              <a:off x="215732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0" name="pt709"/>
            <p:cNvSpPr/>
            <p:nvPr/>
          </p:nvSpPr>
          <p:spPr>
            <a:xfrm>
              <a:off x="1743508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1" name="pt710"/>
            <p:cNvSpPr/>
            <p:nvPr/>
          </p:nvSpPr>
          <p:spPr>
            <a:xfrm>
              <a:off x="1684392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2" name="pt711"/>
            <p:cNvSpPr/>
            <p:nvPr/>
          </p:nvSpPr>
          <p:spPr>
            <a:xfrm>
              <a:off x="195041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3" name="pt712"/>
            <p:cNvSpPr/>
            <p:nvPr/>
          </p:nvSpPr>
          <p:spPr>
            <a:xfrm>
              <a:off x="1979973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4" name="pt713"/>
            <p:cNvSpPr/>
            <p:nvPr/>
          </p:nvSpPr>
          <p:spPr>
            <a:xfrm>
              <a:off x="200953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5" name="pt714"/>
            <p:cNvSpPr/>
            <p:nvPr/>
          </p:nvSpPr>
          <p:spPr>
            <a:xfrm>
              <a:off x="1861740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6" name="pt715"/>
            <p:cNvSpPr/>
            <p:nvPr/>
          </p:nvSpPr>
          <p:spPr>
            <a:xfrm>
              <a:off x="21868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7" name="pt716"/>
            <p:cNvSpPr/>
            <p:nvPr/>
          </p:nvSpPr>
          <p:spPr>
            <a:xfrm>
              <a:off x="186174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8" name="pt717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9" name="pt718"/>
            <p:cNvSpPr/>
            <p:nvPr/>
          </p:nvSpPr>
          <p:spPr>
            <a:xfrm>
              <a:off x="2039089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0" name="pt719"/>
            <p:cNvSpPr/>
            <p:nvPr/>
          </p:nvSpPr>
          <p:spPr>
            <a:xfrm>
              <a:off x="186174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1" name="pt720"/>
            <p:cNvSpPr/>
            <p:nvPr/>
          </p:nvSpPr>
          <p:spPr>
            <a:xfrm>
              <a:off x="195041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2" name="pt721"/>
            <p:cNvSpPr/>
            <p:nvPr/>
          </p:nvSpPr>
          <p:spPr>
            <a:xfrm>
              <a:off x="200953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3" name="pt722"/>
            <p:cNvSpPr/>
            <p:nvPr/>
          </p:nvSpPr>
          <p:spPr>
            <a:xfrm>
              <a:off x="206864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4" name="pt723"/>
            <p:cNvSpPr/>
            <p:nvPr/>
          </p:nvSpPr>
          <p:spPr>
            <a:xfrm>
              <a:off x="200953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5" name="pt724"/>
            <p:cNvSpPr/>
            <p:nvPr/>
          </p:nvSpPr>
          <p:spPr>
            <a:xfrm>
              <a:off x="2098205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6" name="pt725"/>
            <p:cNvSpPr/>
            <p:nvPr/>
          </p:nvSpPr>
          <p:spPr>
            <a:xfrm>
              <a:off x="215732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7" name="pt726"/>
            <p:cNvSpPr/>
            <p:nvPr/>
          </p:nvSpPr>
          <p:spPr>
            <a:xfrm>
              <a:off x="221643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8" name="pt727"/>
            <p:cNvSpPr/>
            <p:nvPr/>
          </p:nvSpPr>
          <p:spPr>
            <a:xfrm>
              <a:off x="21868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9" name="pt728"/>
            <p:cNvSpPr/>
            <p:nvPr/>
          </p:nvSpPr>
          <p:spPr>
            <a:xfrm>
              <a:off x="197997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0" name="pt729"/>
            <p:cNvSpPr/>
            <p:nvPr/>
          </p:nvSpPr>
          <p:spPr>
            <a:xfrm>
              <a:off x="1891298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1" name="pt730"/>
            <p:cNvSpPr/>
            <p:nvPr/>
          </p:nvSpPr>
          <p:spPr>
            <a:xfrm>
              <a:off x="1832182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2" name="pt731"/>
            <p:cNvSpPr/>
            <p:nvPr/>
          </p:nvSpPr>
          <p:spPr>
            <a:xfrm>
              <a:off x="1832182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3" name="pt732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4" name="pt733"/>
            <p:cNvSpPr/>
            <p:nvPr/>
          </p:nvSpPr>
          <p:spPr>
            <a:xfrm>
              <a:off x="1979973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5" name="pt734"/>
            <p:cNvSpPr/>
            <p:nvPr/>
          </p:nvSpPr>
          <p:spPr>
            <a:xfrm>
              <a:off x="18026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6" name="pt735"/>
            <p:cNvSpPr/>
            <p:nvPr/>
          </p:nvSpPr>
          <p:spPr>
            <a:xfrm>
              <a:off x="197997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7" name="pt736"/>
            <p:cNvSpPr/>
            <p:nvPr/>
          </p:nvSpPr>
          <p:spPr>
            <a:xfrm>
              <a:off x="21868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8" name="pt737"/>
            <p:cNvSpPr/>
            <p:nvPr/>
          </p:nvSpPr>
          <p:spPr>
            <a:xfrm>
              <a:off x="2068647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9" name="pt738"/>
            <p:cNvSpPr/>
            <p:nvPr/>
          </p:nvSpPr>
          <p:spPr>
            <a:xfrm>
              <a:off x="186174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0" name="pt739"/>
            <p:cNvSpPr/>
            <p:nvPr/>
          </p:nvSpPr>
          <p:spPr>
            <a:xfrm>
              <a:off x="1832182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1" name="pt740"/>
            <p:cNvSpPr/>
            <p:nvPr/>
          </p:nvSpPr>
          <p:spPr>
            <a:xfrm>
              <a:off x="1832182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2" name="pt741"/>
            <p:cNvSpPr/>
            <p:nvPr/>
          </p:nvSpPr>
          <p:spPr>
            <a:xfrm>
              <a:off x="200953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3" name="pt742"/>
            <p:cNvSpPr/>
            <p:nvPr/>
          </p:nvSpPr>
          <p:spPr>
            <a:xfrm>
              <a:off x="192085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4" name="pt743"/>
            <p:cNvSpPr/>
            <p:nvPr/>
          </p:nvSpPr>
          <p:spPr>
            <a:xfrm>
              <a:off x="1684392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5" name="pt744"/>
            <p:cNvSpPr/>
            <p:nvPr/>
          </p:nvSpPr>
          <p:spPr>
            <a:xfrm>
              <a:off x="186174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6" name="pt745"/>
            <p:cNvSpPr/>
            <p:nvPr/>
          </p:nvSpPr>
          <p:spPr>
            <a:xfrm>
              <a:off x="189129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7" name="pt746"/>
            <p:cNvSpPr/>
            <p:nvPr/>
          </p:nvSpPr>
          <p:spPr>
            <a:xfrm>
              <a:off x="1891298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8" name="pt747"/>
            <p:cNvSpPr/>
            <p:nvPr/>
          </p:nvSpPr>
          <p:spPr>
            <a:xfrm>
              <a:off x="2039089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9" name="pt748"/>
            <p:cNvSpPr/>
            <p:nvPr/>
          </p:nvSpPr>
          <p:spPr>
            <a:xfrm>
              <a:off x="171395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0" name="pt749"/>
            <p:cNvSpPr/>
            <p:nvPr/>
          </p:nvSpPr>
          <p:spPr>
            <a:xfrm>
              <a:off x="1891298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1" name="pt750"/>
            <p:cNvSpPr/>
            <p:nvPr/>
          </p:nvSpPr>
          <p:spPr>
            <a:xfrm>
              <a:off x="2068647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2" name="pt751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3" name="pt752"/>
            <p:cNvSpPr/>
            <p:nvPr/>
          </p:nvSpPr>
          <p:spPr>
            <a:xfrm>
              <a:off x="230511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4" name="pt753"/>
            <p:cNvSpPr/>
            <p:nvPr/>
          </p:nvSpPr>
          <p:spPr>
            <a:xfrm>
              <a:off x="206864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5" name="pt754"/>
            <p:cNvSpPr/>
            <p:nvPr/>
          </p:nvSpPr>
          <p:spPr>
            <a:xfrm>
              <a:off x="21277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6" name="pt755"/>
            <p:cNvSpPr/>
            <p:nvPr/>
          </p:nvSpPr>
          <p:spPr>
            <a:xfrm>
              <a:off x="245290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7" name="pt756"/>
            <p:cNvSpPr/>
            <p:nvPr/>
          </p:nvSpPr>
          <p:spPr>
            <a:xfrm>
              <a:off x="1654834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8" name="pt757"/>
            <p:cNvSpPr/>
            <p:nvPr/>
          </p:nvSpPr>
          <p:spPr>
            <a:xfrm>
              <a:off x="2364228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9" name="pt758"/>
            <p:cNvSpPr/>
            <p:nvPr/>
          </p:nvSpPr>
          <p:spPr>
            <a:xfrm>
              <a:off x="2186879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0" name="pt759"/>
            <p:cNvSpPr/>
            <p:nvPr/>
          </p:nvSpPr>
          <p:spPr>
            <a:xfrm>
              <a:off x="2334669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1" name="pt760"/>
            <p:cNvSpPr/>
            <p:nvPr/>
          </p:nvSpPr>
          <p:spPr>
            <a:xfrm>
              <a:off x="212776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2" name="pt761"/>
            <p:cNvSpPr/>
            <p:nvPr/>
          </p:nvSpPr>
          <p:spPr>
            <a:xfrm>
              <a:off x="2098205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3" name="pt762"/>
            <p:cNvSpPr/>
            <p:nvPr/>
          </p:nvSpPr>
          <p:spPr>
            <a:xfrm>
              <a:off x="221643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4" name="pt763"/>
            <p:cNvSpPr/>
            <p:nvPr/>
          </p:nvSpPr>
          <p:spPr>
            <a:xfrm>
              <a:off x="1891298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5" name="pt764"/>
            <p:cNvSpPr/>
            <p:nvPr/>
          </p:nvSpPr>
          <p:spPr>
            <a:xfrm>
              <a:off x="192085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6" name="pt765"/>
            <p:cNvSpPr/>
            <p:nvPr/>
          </p:nvSpPr>
          <p:spPr>
            <a:xfrm>
              <a:off x="209820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7" name="pt766"/>
            <p:cNvSpPr/>
            <p:nvPr/>
          </p:nvSpPr>
          <p:spPr>
            <a:xfrm>
              <a:off x="21277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8" name="pt767"/>
            <p:cNvSpPr/>
            <p:nvPr/>
          </p:nvSpPr>
          <p:spPr>
            <a:xfrm>
              <a:off x="24824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9" name="pt768"/>
            <p:cNvSpPr/>
            <p:nvPr/>
          </p:nvSpPr>
          <p:spPr>
            <a:xfrm>
              <a:off x="2482460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0" name="pt769"/>
            <p:cNvSpPr/>
            <p:nvPr/>
          </p:nvSpPr>
          <p:spPr>
            <a:xfrm>
              <a:off x="1979973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1" name="pt770"/>
            <p:cNvSpPr/>
            <p:nvPr/>
          </p:nvSpPr>
          <p:spPr>
            <a:xfrm>
              <a:off x="224599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2" name="pt771"/>
            <p:cNvSpPr/>
            <p:nvPr/>
          </p:nvSpPr>
          <p:spPr>
            <a:xfrm>
              <a:off x="186174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3" name="pt772"/>
            <p:cNvSpPr/>
            <p:nvPr/>
          </p:nvSpPr>
          <p:spPr>
            <a:xfrm>
              <a:off x="248246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4" name="pt773"/>
            <p:cNvSpPr/>
            <p:nvPr/>
          </p:nvSpPr>
          <p:spPr>
            <a:xfrm>
              <a:off x="2068647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5" name="pt774"/>
            <p:cNvSpPr/>
            <p:nvPr/>
          </p:nvSpPr>
          <p:spPr>
            <a:xfrm>
              <a:off x="2186879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6" name="pt775"/>
            <p:cNvSpPr/>
            <p:nvPr/>
          </p:nvSpPr>
          <p:spPr>
            <a:xfrm>
              <a:off x="233466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7" name="pt776"/>
            <p:cNvSpPr/>
            <p:nvPr/>
          </p:nvSpPr>
          <p:spPr>
            <a:xfrm>
              <a:off x="203908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8" name="pt777"/>
            <p:cNvSpPr/>
            <p:nvPr/>
          </p:nvSpPr>
          <p:spPr>
            <a:xfrm>
              <a:off x="200953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9" name="pt778"/>
            <p:cNvSpPr/>
            <p:nvPr/>
          </p:nvSpPr>
          <p:spPr>
            <a:xfrm>
              <a:off x="209820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0" name="pt779"/>
            <p:cNvSpPr/>
            <p:nvPr/>
          </p:nvSpPr>
          <p:spPr>
            <a:xfrm>
              <a:off x="233466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1" name="pt780"/>
            <p:cNvSpPr/>
            <p:nvPr/>
          </p:nvSpPr>
          <p:spPr>
            <a:xfrm>
              <a:off x="239378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2" name="pt781"/>
            <p:cNvSpPr/>
            <p:nvPr/>
          </p:nvSpPr>
          <p:spPr>
            <a:xfrm>
              <a:off x="254157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3" name="pt782"/>
            <p:cNvSpPr/>
            <p:nvPr/>
          </p:nvSpPr>
          <p:spPr>
            <a:xfrm>
              <a:off x="209820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4" name="pt783"/>
            <p:cNvSpPr/>
            <p:nvPr/>
          </p:nvSpPr>
          <p:spPr>
            <a:xfrm>
              <a:off x="206864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5" name="pt784"/>
            <p:cNvSpPr/>
            <p:nvPr/>
          </p:nvSpPr>
          <p:spPr>
            <a:xfrm>
              <a:off x="2009531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6" name="pt785"/>
            <p:cNvSpPr/>
            <p:nvPr/>
          </p:nvSpPr>
          <p:spPr>
            <a:xfrm>
              <a:off x="24824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7" name="pt786"/>
            <p:cNvSpPr/>
            <p:nvPr/>
          </p:nvSpPr>
          <p:spPr>
            <a:xfrm>
              <a:off x="2068647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8" name="pt787"/>
            <p:cNvSpPr/>
            <p:nvPr/>
          </p:nvSpPr>
          <p:spPr>
            <a:xfrm>
              <a:off x="209820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9" name="pt788"/>
            <p:cNvSpPr/>
            <p:nvPr/>
          </p:nvSpPr>
          <p:spPr>
            <a:xfrm>
              <a:off x="197997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0" name="pt789"/>
            <p:cNvSpPr/>
            <p:nvPr/>
          </p:nvSpPr>
          <p:spPr>
            <a:xfrm>
              <a:off x="2245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1" name="pt790"/>
            <p:cNvSpPr/>
            <p:nvPr/>
          </p:nvSpPr>
          <p:spPr>
            <a:xfrm>
              <a:off x="21868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2" name="pt791"/>
            <p:cNvSpPr/>
            <p:nvPr/>
          </p:nvSpPr>
          <p:spPr>
            <a:xfrm>
              <a:off x="2245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3" name="pt792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4" name="pt793"/>
            <p:cNvSpPr/>
            <p:nvPr/>
          </p:nvSpPr>
          <p:spPr>
            <a:xfrm>
              <a:off x="2216437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5" name="pt794"/>
            <p:cNvSpPr/>
            <p:nvPr/>
          </p:nvSpPr>
          <p:spPr>
            <a:xfrm>
              <a:off x="2186879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6" name="pt795"/>
            <p:cNvSpPr/>
            <p:nvPr/>
          </p:nvSpPr>
          <p:spPr>
            <a:xfrm>
              <a:off x="21868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7" name="pt796"/>
            <p:cNvSpPr/>
            <p:nvPr/>
          </p:nvSpPr>
          <p:spPr>
            <a:xfrm>
              <a:off x="206864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8" name="pt797"/>
            <p:cNvSpPr/>
            <p:nvPr/>
          </p:nvSpPr>
          <p:spPr>
            <a:xfrm>
              <a:off x="21277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9" name="pt798"/>
            <p:cNvSpPr/>
            <p:nvPr/>
          </p:nvSpPr>
          <p:spPr>
            <a:xfrm>
              <a:off x="203908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0" name="pt799"/>
            <p:cNvSpPr/>
            <p:nvPr/>
          </p:nvSpPr>
          <p:spPr>
            <a:xfrm>
              <a:off x="195041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1" name="pl800"/>
            <p:cNvSpPr/>
            <p:nvPr/>
          </p:nvSpPr>
          <p:spPr>
            <a:xfrm>
              <a:off x="2727472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2" name="tx801"/>
            <p:cNvSpPr/>
            <p:nvPr/>
          </p:nvSpPr>
          <p:spPr>
            <a:xfrm>
              <a:off x="2822767" y="2818647"/>
              <a:ext cx="958626" cy="1647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Sepal.Width</a:t>
              </a:r>
            </a:p>
          </p:txBody>
        </p:sp>
        <p:sp>
          <p:nvSpPr>
            <p:cNvPr id="803" name="pl802"/>
            <p:cNvSpPr/>
            <p:nvPr/>
          </p:nvSpPr>
          <p:spPr>
            <a:xfrm>
              <a:off x="3997391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4" name="pt803"/>
            <p:cNvSpPr/>
            <p:nvPr/>
          </p:nvSpPr>
          <p:spPr>
            <a:xfrm>
              <a:off x="4089465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5" name="pt804"/>
            <p:cNvSpPr/>
            <p:nvPr/>
          </p:nvSpPr>
          <p:spPr>
            <a:xfrm>
              <a:off x="408946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6" name="pt805"/>
            <p:cNvSpPr/>
            <p:nvPr/>
          </p:nvSpPr>
          <p:spPr>
            <a:xfrm>
              <a:off x="407142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7" name="pt806"/>
            <p:cNvSpPr/>
            <p:nvPr/>
          </p:nvSpPr>
          <p:spPr>
            <a:xfrm>
              <a:off x="410750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8" name="pt807"/>
            <p:cNvSpPr/>
            <p:nvPr/>
          </p:nvSpPr>
          <p:spPr>
            <a:xfrm>
              <a:off x="4089465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9" name="pt808"/>
            <p:cNvSpPr/>
            <p:nvPr/>
          </p:nvSpPr>
          <p:spPr>
            <a:xfrm>
              <a:off x="4143571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0" name="pt809"/>
            <p:cNvSpPr/>
            <p:nvPr/>
          </p:nvSpPr>
          <p:spPr>
            <a:xfrm>
              <a:off x="408946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1" name="pt810"/>
            <p:cNvSpPr/>
            <p:nvPr/>
          </p:nvSpPr>
          <p:spPr>
            <a:xfrm>
              <a:off x="410750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2" name="pt811"/>
            <p:cNvSpPr/>
            <p:nvPr/>
          </p:nvSpPr>
          <p:spPr>
            <a:xfrm>
              <a:off x="4089465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3" name="pt812"/>
            <p:cNvSpPr/>
            <p:nvPr/>
          </p:nvSpPr>
          <p:spPr>
            <a:xfrm>
              <a:off x="410750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4" name="pt813"/>
            <p:cNvSpPr/>
            <p:nvPr/>
          </p:nvSpPr>
          <p:spPr>
            <a:xfrm>
              <a:off x="410750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5" name="pt814"/>
            <p:cNvSpPr/>
            <p:nvPr/>
          </p:nvSpPr>
          <p:spPr>
            <a:xfrm>
              <a:off x="412553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6" name="pt815"/>
            <p:cNvSpPr/>
            <p:nvPr/>
          </p:nvSpPr>
          <p:spPr>
            <a:xfrm>
              <a:off x="408946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7" name="pt816"/>
            <p:cNvSpPr/>
            <p:nvPr/>
          </p:nvSpPr>
          <p:spPr>
            <a:xfrm>
              <a:off x="403535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8" name="pt817"/>
            <p:cNvSpPr/>
            <p:nvPr/>
          </p:nvSpPr>
          <p:spPr>
            <a:xfrm>
              <a:off x="4053394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9" name="pt818"/>
            <p:cNvSpPr/>
            <p:nvPr/>
          </p:nvSpPr>
          <p:spPr>
            <a:xfrm>
              <a:off x="4107500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0" name="pt819"/>
            <p:cNvSpPr/>
            <p:nvPr/>
          </p:nvSpPr>
          <p:spPr>
            <a:xfrm>
              <a:off x="4071429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1" name="pt820"/>
            <p:cNvSpPr/>
            <p:nvPr/>
          </p:nvSpPr>
          <p:spPr>
            <a:xfrm>
              <a:off x="4089465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2" name="pt821"/>
            <p:cNvSpPr/>
            <p:nvPr/>
          </p:nvSpPr>
          <p:spPr>
            <a:xfrm>
              <a:off x="414357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3" name="pt822"/>
            <p:cNvSpPr/>
            <p:nvPr/>
          </p:nvSpPr>
          <p:spPr>
            <a:xfrm>
              <a:off x="410750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4" name="pt823"/>
            <p:cNvSpPr/>
            <p:nvPr/>
          </p:nvSpPr>
          <p:spPr>
            <a:xfrm>
              <a:off x="4143571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5" name="pt824"/>
            <p:cNvSpPr/>
            <p:nvPr/>
          </p:nvSpPr>
          <p:spPr>
            <a:xfrm>
              <a:off x="410750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6" name="pt825"/>
            <p:cNvSpPr/>
            <p:nvPr/>
          </p:nvSpPr>
          <p:spPr>
            <a:xfrm>
              <a:off x="4017323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7" name="pt826"/>
            <p:cNvSpPr/>
            <p:nvPr/>
          </p:nvSpPr>
          <p:spPr>
            <a:xfrm>
              <a:off x="414357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8" name="pt827"/>
            <p:cNvSpPr/>
            <p:nvPr/>
          </p:nvSpPr>
          <p:spPr>
            <a:xfrm>
              <a:off x="417964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9" name="pt828"/>
            <p:cNvSpPr/>
            <p:nvPr/>
          </p:nvSpPr>
          <p:spPr>
            <a:xfrm>
              <a:off x="412553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0" name="pt829"/>
            <p:cNvSpPr/>
            <p:nvPr/>
          </p:nvSpPr>
          <p:spPr>
            <a:xfrm>
              <a:off x="412553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1" name="pt830"/>
            <p:cNvSpPr/>
            <p:nvPr/>
          </p:nvSpPr>
          <p:spPr>
            <a:xfrm>
              <a:off x="410750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2" name="pt831"/>
            <p:cNvSpPr/>
            <p:nvPr/>
          </p:nvSpPr>
          <p:spPr>
            <a:xfrm>
              <a:off x="408946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3" name="pt832"/>
            <p:cNvSpPr/>
            <p:nvPr/>
          </p:nvSpPr>
          <p:spPr>
            <a:xfrm>
              <a:off x="412553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4" name="pt833"/>
            <p:cNvSpPr/>
            <p:nvPr/>
          </p:nvSpPr>
          <p:spPr>
            <a:xfrm>
              <a:off x="412553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5" name="pt834"/>
            <p:cNvSpPr/>
            <p:nvPr/>
          </p:nvSpPr>
          <p:spPr>
            <a:xfrm>
              <a:off x="410750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6" name="pt835"/>
            <p:cNvSpPr/>
            <p:nvPr/>
          </p:nvSpPr>
          <p:spPr>
            <a:xfrm>
              <a:off x="4107500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7" name="pt836"/>
            <p:cNvSpPr/>
            <p:nvPr/>
          </p:nvSpPr>
          <p:spPr>
            <a:xfrm>
              <a:off x="4089465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8" name="pt837"/>
            <p:cNvSpPr/>
            <p:nvPr/>
          </p:nvSpPr>
          <p:spPr>
            <a:xfrm>
              <a:off x="410750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9" name="pt838"/>
            <p:cNvSpPr/>
            <p:nvPr/>
          </p:nvSpPr>
          <p:spPr>
            <a:xfrm>
              <a:off x="4053394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0" name="pt839"/>
            <p:cNvSpPr/>
            <p:nvPr/>
          </p:nvSpPr>
          <p:spPr>
            <a:xfrm>
              <a:off x="407142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1" name="pt840"/>
            <p:cNvSpPr/>
            <p:nvPr/>
          </p:nvSpPr>
          <p:spPr>
            <a:xfrm>
              <a:off x="4089465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2" name="pt841"/>
            <p:cNvSpPr/>
            <p:nvPr/>
          </p:nvSpPr>
          <p:spPr>
            <a:xfrm>
              <a:off x="407142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3" name="pt842"/>
            <p:cNvSpPr/>
            <p:nvPr/>
          </p:nvSpPr>
          <p:spPr>
            <a:xfrm>
              <a:off x="410750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4" name="pt843"/>
            <p:cNvSpPr/>
            <p:nvPr/>
          </p:nvSpPr>
          <p:spPr>
            <a:xfrm>
              <a:off x="407142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5" name="pt844"/>
            <p:cNvSpPr/>
            <p:nvPr/>
          </p:nvSpPr>
          <p:spPr>
            <a:xfrm>
              <a:off x="4071429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6" name="pt845"/>
            <p:cNvSpPr/>
            <p:nvPr/>
          </p:nvSpPr>
          <p:spPr>
            <a:xfrm>
              <a:off x="407142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7" name="pt846"/>
            <p:cNvSpPr/>
            <p:nvPr/>
          </p:nvSpPr>
          <p:spPr>
            <a:xfrm>
              <a:off x="4125535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8" name="pt847"/>
            <p:cNvSpPr/>
            <p:nvPr/>
          </p:nvSpPr>
          <p:spPr>
            <a:xfrm>
              <a:off x="4179642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9" name="pt848"/>
            <p:cNvSpPr/>
            <p:nvPr/>
          </p:nvSpPr>
          <p:spPr>
            <a:xfrm>
              <a:off x="408946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0" name="pt849"/>
            <p:cNvSpPr/>
            <p:nvPr/>
          </p:nvSpPr>
          <p:spPr>
            <a:xfrm>
              <a:off x="4125535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1" name="pt850"/>
            <p:cNvSpPr/>
            <p:nvPr/>
          </p:nvSpPr>
          <p:spPr>
            <a:xfrm>
              <a:off x="408946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2" name="pt851"/>
            <p:cNvSpPr/>
            <p:nvPr/>
          </p:nvSpPr>
          <p:spPr>
            <a:xfrm>
              <a:off x="410750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3" name="pt852"/>
            <p:cNvSpPr/>
            <p:nvPr/>
          </p:nvSpPr>
          <p:spPr>
            <a:xfrm>
              <a:off x="4089465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4" name="pt853"/>
            <p:cNvSpPr/>
            <p:nvPr/>
          </p:nvSpPr>
          <p:spPr>
            <a:xfrm>
              <a:off x="4684634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5" name="pt854"/>
            <p:cNvSpPr/>
            <p:nvPr/>
          </p:nvSpPr>
          <p:spPr>
            <a:xfrm>
              <a:off x="464856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6" name="pt855"/>
            <p:cNvSpPr/>
            <p:nvPr/>
          </p:nvSpPr>
          <p:spPr>
            <a:xfrm>
              <a:off x="472070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7" name="pt856"/>
            <p:cNvSpPr/>
            <p:nvPr/>
          </p:nvSpPr>
          <p:spPr>
            <a:xfrm>
              <a:off x="455838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8" name="pt857"/>
            <p:cNvSpPr/>
            <p:nvPr/>
          </p:nvSpPr>
          <p:spPr>
            <a:xfrm>
              <a:off x="4666598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9" name="pt858"/>
            <p:cNvSpPr/>
            <p:nvPr/>
          </p:nvSpPr>
          <p:spPr>
            <a:xfrm>
              <a:off x="464856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0" name="pt859"/>
            <p:cNvSpPr/>
            <p:nvPr/>
          </p:nvSpPr>
          <p:spPr>
            <a:xfrm>
              <a:off x="4684634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1" name="pt860"/>
            <p:cNvSpPr/>
            <p:nvPr/>
          </p:nvSpPr>
          <p:spPr>
            <a:xfrm>
              <a:off x="4432138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2" name="pt861"/>
            <p:cNvSpPr/>
            <p:nvPr/>
          </p:nvSpPr>
          <p:spPr>
            <a:xfrm>
              <a:off x="4666598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3" name="pt862"/>
            <p:cNvSpPr/>
            <p:nvPr/>
          </p:nvSpPr>
          <p:spPr>
            <a:xfrm>
              <a:off x="454035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4" name="pt863"/>
            <p:cNvSpPr/>
            <p:nvPr/>
          </p:nvSpPr>
          <p:spPr>
            <a:xfrm>
              <a:off x="4468209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5" name="pt864"/>
            <p:cNvSpPr/>
            <p:nvPr/>
          </p:nvSpPr>
          <p:spPr>
            <a:xfrm>
              <a:off x="459445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6" name="pt865"/>
            <p:cNvSpPr/>
            <p:nvPr/>
          </p:nvSpPr>
          <p:spPr>
            <a:xfrm>
              <a:off x="4558386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7" name="pt866"/>
            <p:cNvSpPr/>
            <p:nvPr/>
          </p:nvSpPr>
          <p:spPr>
            <a:xfrm>
              <a:off x="4684634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8" name="pt867"/>
            <p:cNvSpPr/>
            <p:nvPr/>
          </p:nvSpPr>
          <p:spPr>
            <a:xfrm>
              <a:off x="4486244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9" name="pt868"/>
            <p:cNvSpPr/>
            <p:nvPr/>
          </p:nvSpPr>
          <p:spPr>
            <a:xfrm>
              <a:off x="4630528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0" name="pt869"/>
            <p:cNvSpPr/>
            <p:nvPr/>
          </p:nvSpPr>
          <p:spPr>
            <a:xfrm>
              <a:off x="46485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1" name="pt870"/>
            <p:cNvSpPr/>
            <p:nvPr/>
          </p:nvSpPr>
          <p:spPr>
            <a:xfrm>
              <a:off x="457642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2" name="pt871"/>
            <p:cNvSpPr/>
            <p:nvPr/>
          </p:nvSpPr>
          <p:spPr>
            <a:xfrm>
              <a:off x="4648563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3" name="pt872"/>
            <p:cNvSpPr/>
            <p:nvPr/>
          </p:nvSpPr>
          <p:spPr>
            <a:xfrm>
              <a:off x="454035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4" name="pt873"/>
            <p:cNvSpPr/>
            <p:nvPr/>
          </p:nvSpPr>
          <p:spPr>
            <a:xfrm>
              <a:off x="470266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5" name="pt874"/>
            <p:cNvSpPr/>
            <p:nvPr/>
          </p:nvSpPr>
          <p:spPr>
            <a:xfrm>
              <a:off x="455838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6" name="pt875"/>
            <p:cNvSpPr/>
            <p:nvPr/>
          </p:nvSpPr>
          <p:spPr>
            <a:xfrm>
              <a:off x="4720705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7" name="pt876"/>
            <p:cNvSpPr/>
            <p:nvPr/>
          </p:nvSpPr>
          <p:spPr>
            <a:xfrm>
              <a:off x="4684634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8" name="pt877"/>
            <p:cNvSpPr/>
            <p:nvPr/>
          </p:nvSpPr>
          <p:spPr>
            <a:xfrm>
              <a:off x="461249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9" name="pt878"/>
            <p:cNvSpPr/>
            <p:nvPr/>
          </p:nvSpPr>
          <p:spPr>
            <a:xfrm>
              <a:off x="463052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0" name="pt879"/>
            <p:cNvSpPr/>
            <p:nvPr/>
          </p:nvSpPr>
          <p:spPr>
            <a:xfrm>
              <a:off x="470266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1" name="pt880"/>
            <p:cNvSpPr/>
            <p:nvPr/>
          </p:nvSpPr>
          <p:spPr>
            <a:xfrm>
              <a:off x="473874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2" name="pt881"/>
            <p:cNvSpPr/>
            <p:nvPr/>
          </p:nvSpPr>
          <p:spPr>
            <a:xfrm>
              <a:off x="464856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3" name="pt882"/>
            <p:cNvSpPr/>
            <p:nvPr/>
          </p:nvSpPr>
          <p:spPr>
            <a:xfrm>
              <a:off x="4468209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4" name="pt883"/>
            <p:cNvSpPr/>
            <p:nvPr/>
          </p:nvSpPr>
          <p:spPr>
            <a:xfrm>
              <a:off x="4522315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5" name="pt884"/>
            <p:cNvSpPr/>
            <p:nvPr/>
          </p:nvSpPr>
          <p:spPr>
            <a:xfrm>
              <a:off x="4504280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6" name="pt885"/>
            <p:cNvSpPr/>
            <p:nvPr/>
          </p:nvSpPr>
          <p:spPr>
            <a:xfrm>
              <a:off x="454035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7" name="pt886"/>
            <p:cNvSpPr/>
            <p:nvPr/>
          </p:nvSpPr>
          <p:spPr>
            <a:xfrm>
              <a:off x="475677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8" name="pt887"/>
            <p:cNvSpPr/>
            <p:nvPr/>
          </p:nvSpPr>
          <p:spPr>
            <a:xfrm>
              <a:off x="46485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9" name="pt888"/>
            <p:cNvSpPr/>
            <p:nvPr/>
          </p:nvSpPr>
          <p:spPr>
            <a:xfrm>
              <a:off x="464856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0" name="pt889"/>
            <p:cNvSpPr/>
            <p:nvPr/>
          </p:nvSpPr>
          <p:spPr>
            <a:xfrm>
              <a:off x="468463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1" name="pt890"/>
            <p:cNvSpPr/>
            <p:nvPr/>
          </p:nvSpPr>
          <p:spPr>
            <a:xfrm>
              <a:off x="4630528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2" name="pt891"/>
            <p:cNvSpPr/>
            <p:nvPr/>
          </p:nvSpPr>
          <p:spPr>
            <a:xfrm>
              <a:off x="457642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3" name="pt892"/>
            <p:cNvSpPr/>
            <p:nvPr/>
          </p:nvSpPr>
          <p:spPr>
            <a:xfrm>
              <a:off x="455838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4" name="pt893"/>
            <p:cNvSpPr/>
            <p:nvPr/>
          </p:nvSpPr>
          <p:spPr>
            <a:xfrm>
              <a:off x="4630528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5" name="pt894"/>
            <p:cNvSpPr/>
            <p:nvPr/>
          </p:nvSpPr>
          <p:spPr>
            <a:xfrm>
              <a:off x="466659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6" name="pt895"/>
            <p:cNvSpPr/>
            <p:nvPr/>
          </p:nvSpPr>
          <p:spPr>
            <a:xfrm>
              <a:off x="455838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7" name="pt896"/>
            <p:cNvSpPr/>
            <p:nvPr/>
          </p:nvSpPr>
          <p:spPr>
            <a:xfrm>
              <a:off x="4432138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8" name="pt897"/>
            <p:cNvSpPr/>
            <p:nvPr/>
          </p:nvSpPr>
          <p:spPr>
            <a:xfrm>
              <a:off x="4594457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9" name="pt898"/>
            <p:cNvSpPr/>
            <p:nvPr/>
          </p:nvSpPr>
          <p:spPr>
            <a:xfrm>
              <a:off x="459445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0" name="pt899"/>
            <p:cNvSpPr/>
            <p:nvPr/>
          </p:nvSpPr>
          <p:spPr>
            <a:xfrm>
              <a:off x="459445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1" name="pt900"/>
            <p:cNvSpPr/>
            <p:nvPr/>
          </p:nvSpPr>
          <p:spPr>
            <a:xfrm>
              <a:off x="461249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2" name="pt901"/>
            <p:cNvSpPr/>
            <p:nvPr/>
          </p:nvSpPr>
          <p:spPr>
            <a:xfrm>
              <a:off x="437803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3" name="pt902"/>
            <p:cNvSpPr/>
            <p:nvPr/>
          </p:nvSpPr>
          <p:spPr>
            <a:xfrm>
              <a:off x="457642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4" name="pt903"/>
            <p:cNvSpPr/>
            <p:nvPr/>
          </p:nvSpPr>
          <p:spPr>
            <a:xfrm>
              <a:off x="4919095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5" name="pt904"/>
            <p:cNvSpPr/>
            <p:nvPr/>
          </p:nvSpPr>
          <p:spPr>
            <a:xfrm>
              <a:off x="475677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6" name="pt905"/>
            <p:cNvSpPr/>
            <p:nvPr/>
          </p:nvSpPr>
          <p:spPr>
            <a:xfrm>
              <a:off x="490105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7" name="pt906"/>
            <p:cNvSpPr/>
            <p:nvPr/>
          </p:nvSpPr>
          <p:spPr>
            <a:xfrm>
              <a:off x="484695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8" name="pt907"/>
            <p:cNvSpPr/>
            <p:nvPr/>
          </p:nvSpPr>
          <p:spPr>
            <a:xfrm>
              <a:off x="48830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9" name="pt908"/>
            <p:cNvSpPr/>
            <p:nvPr/>
          </p:nvSpPr>
          <p:spPr>
            <a:xfrm>
              <a:off x="502730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0" name="pt909"/>
            <p:cNvSpPr/>
            <p:nvPr/>
          </p:nvSpPr>
          <p:spPr>
            <a:xfrm>
              <a:off x="4648563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1" name="pt910"/>
            <p:cNvSpPr/>
            <p:nvPr/>
          </p:nvSpPr>
          <p:spPr>
            <a:xfrm>
              <a:off x="497320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2" name="pt911"/>
            <p:cNvSpPr/>
            <p:nvPr/>
          </p:nvSpPr>
          <p:spPr>
            <a:xfrm>
              <a:off x="4883024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3" name="pt912"/>
            <p:cNvSpPr/>
            <p:nvPr/>
          </p:nvSpPr>
          <p:spPr>
            <a:xfrm>
              <a:off x="493713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4" name="pt913"/>
            <p:cNvSpPr/>
            <p:nvPr/>
          </p:nvSpPr>
          <p:spPr>
            <a:xfrm>
              <a:off x="475677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5" name="pt914"/>
            <p:cNvSpPr/>
            <p:nvPr/>
          </p:nvSpPr>
          <p:spPr>
            <a:xfrm>
              <a:off x="479284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6" name="pt915"/>
            <p:cNvSpPr/>
            <p:nvPr/>
          </p:nvSpPr>
          <p:spPr>
            <a:xfrm>
              <a:off x="482891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7" name="pt916"/>
            <p:cNvSpPr/>
            <p:nvPr/>
          </p:nvSpPr>
          <p:spPr>
            <a:xfrm>
              <a:off x="473874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8" name="pt917"/>
            <p:cNvSpPr/>
            <p:nvPr/>
          </p:nvSpPr>
          <p:spPr>
            <a:xfrm>
              <a:off x="475677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9" name="pt918"/>
            <p:cNvSpPr/>
            <p:nvPr/>
          </p:nvSpPr>
          <p:spPr>
            <a:xfrm>
              <a:off x="479284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0" name="pt919"/>
            <p:cNvSpPr/>
            <p:nvPr/>
          </p:nvSpPr>
          <p:spPr>
            <a:xfrm>
              <a:off x="482891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1" name="pt920"/>
            <p:cNvSpPr/>
            <p:nvPr/>
          </p:nvSpPr>
          <p:spPr>
            <a:xfrm>
              <a:off x="5045343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2" name="pt921"/>
            <p:cNvSpPr/>
            <p:nvPr/>
          </p:nvSpPr>
          <p:spPr>
            <a:xfrm>
              <a:off x="5081413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3" name="pt922"/>
            <p:cNvSpPr/>
            <p:nvPr/>
          </p:nvSpPr>
          <p:spPr>
            <a:xfrm>
              <a:off x="4738740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4" name="pt923"/>
            <p:cNvSpPr/>
            <p:nvPr/>
          </p:nvSpPr>
          <p:spPr>
            <a:xfrm>
              <a:off x="486498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5" name="pt924"/>
            <p:cNvSpPr/>
            <p:nvPr/>
          </p:nvSpPr>
          <p:spPr>
            <a:xfrm>
              <a:off x="472070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6" name="pt925"/>
            <p:cNvSpPr/>
            <p:nvPr/>
          </p:nvSpPr>
          <p:spPr>
            <a:xfrm>
              <a:off x="504534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7" name="pt926"/>
            <p:cNvSpPr/>
            <p:nvPr/>
          </p:nvSpPr>
          <p:spPr>
            <a:xfrm>
              <a:off x="4720705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8" name="pt927"/>
            <p:cNvSpPr/>
            <p:nvPr/>
          </p:nvSpPr>
          <p:spPr>
            <a:xfrm>
              <a:off x="4864988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9" name="pt928"/>
            <p:cNvSpPr/>
            <p:nvPr/>
          </p:nvSpPr>
          <p:spPr>
            <a:xfrm>
              <a:off x="491909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0" name="pt929"/>
            <p:cNvSpPr/>
            <p:nvPr/>
          </p:nvSpPr>
          <p:spPr>
            <a:xfrm>
              <a:off x="470266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1" name="pt930"/>
            <p:cNvSpPr/>
            <p:nvPr/>
          </p:nvSpPr>
          <p:spPr>
            <a:xfrm>
              <a:off x="472070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2" name="pt931"/>
            <p:cNvSpPr/>
            <p:nvPr/>
          </p:nvSpPr>
          <p:spPr>
            <a:xfrm>
              <a:off x="484695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3" name="pt932"/>
            <p:cNvSpPr/>
            <p:nvPr/>
          </p:nvSpPr>
          <p:spPr>
            <a:xfrm>
              <a:off x="48830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4" name="pt933"/>
            <p:cNvSpPr/>
            <p:nvPr/>
          </p:nvSpPr>
          <p:spPr>
            <a:xfrm>
              <a:off x="493713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5" name="pt934"/>
            <p:cNvSpPr/>
            <p:nvPr/>
          </p:nvSpPr>
          <p:spPr>
            <a:xfrm>
              <a:off x="499123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6" name="pt935"/>
            <p:cNvSpPr/>
            <p:nvPr/>
          </p:nvSpPr>
          <p:spPr>
            <a:xfrm>
              <a:off x="484695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7" name="pt936"/>
            <p:cNvSpPr/>
            <p:nvPr/>
          </p:nvSpPr>
          <p:spPr>
            <a:xfrm>
              <a:off x="475677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8" name="pt937"/>
            <p:cNvSpPr/>
            <p:nvPr/>
          </p:nvSpPr>
          <p:spPr>
            <a:xfrm>
              <a:off x="4846953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9" name="pt938"/>
            <p:cNvSpPr/>
            <p:nvPr/>
          </p:nvSpPr>
          <p:spPr>
            <a:xfrm>
              <a:off x="493713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0" name="pt939"/>
            <p:cNvSpPr/>
            <p:nvPr/>
          </p:nvSpPr>
          <p:spPr>
            <a:xfrm>
              <a:off x="484695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1" name="pt940"/>
            <p:cNvSpPr/>
            <p:nvPr/>
          </p:nvSpPr>
          <p:spPr>
            <a:xfrm>
              <a:off x="4828917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2" name="pt941"/>
            <p:cNvSpPr/>
            <p:nvPr/>
          </p:nvSpPr>
          <p:spPr>
            <a:xfrm>
              <a:off x="470266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3" name="pt942"/>
            <p:cNvSpPr/>
            <p:nvPr/>
          </p:nvSpPr>
          <p:spPr>
            <a:xfrm>
              <a:off x="4810882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4" name="pt943"/>
            <p:cNvSpPr/>
            <p:nvPr/>
          </p:nvSpPr>
          <p:spPr>
            <a:xfrm>
              <a:off x="4846953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5" name="pt944"/>
            <p:cNvSpPr/>
            <p:nvPr/>
          </p:nvSpPr>
          <p:spPr>
            <a:xfrm>
              <a:off x="475677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6" name="pt945"/>
            <p:cNvSpPr/>
            <p:nvPr/>
          </p:nvSpPr>
          <p:spPr>
            <a:xfrm>
              <a:off x="475677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7" name="pt946"/>
            <p:cNvSpPr/>
            <p:nvPr/>
          </p:nvSpPr>
          <p:spPr>
            <a:xfrm>
              <a:off x="490105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8" name="pt947"/>
            <p:cNvSpPr/>
            <p:nvPr/>
          </p:nvSpPr>
          <p:spPr>
            <a:xfrm>
              <a:off x="4864988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9" name="pt948"/>
            <p:cNvSpPr/>
            <p:nvPr/>
          </p:nvSpPr>
          <p:spPr>
            <a:xfrm>
              <a:off x="477481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0" name="pt949"/>
            <p:cNvSpPr/>
            <p:nvPr/>
          </p:nvSpPr>
          <p:spPr>
            <a:xfrm>
              <a:off x="473874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1" name="pt950"/>
            <p:cNvSpPr/>
            <p:nvPr/>
          </p:nvSpPr>
          <p:spPr>
            <a:xfrm>
              <a:off x="477481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2" name="pt951"/>
            <p:cNvSpPr/>
            <p:nvPr/>
          </p:nvSpPr>
          <p:spPr>
            <a:xfrm>
              <a:off x="481088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3" name="pt952"/>
            <p:cNvSpPr/>
            <p:nvPr/>
          </p:nvSpPr>
          <p:spPr>
            <a:xfrm>
              <a:off x="475677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4" name="pl953"/>
            <p:cNvSpPr/>
            <p:nvPr/>
          </p:nvSpPr>
          <p:spPr>
            <a:xfrm>
              <a:off x="5267309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5" name="pt954"/>
            <p:cNvSpPr/>
            <p:nvPr/>
          </p:nvSpPr>
          <p:spPr>
            <a:xfrm>
              <a:off x="533157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6" name="pt955"/>
            <p:cNvSpPr/>
            <p:nvPr/>
          </p:nvSpPr>
          <p:spPr>
            <a:xfrm>
              <a:off x="53315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7" name="pt956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8" name="pt957"/>
            <p:cNvSpPr/>
            <p:nvPr/>
          </p:nvSpPr>
          <p:spPr>
            <a:xfrm>
              <a:off x="53315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9" name="pt958"/>
            <p:cNvSpPr/>
            <p:nvPr/>
          </p:nvSpPr>
          <p:spPr>
            <a:xfrm>
              <a:off x="5331579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0" name="pt959"/>
            <p:cNvSpPr/>
            <p:nvPr/>
          </p:nvSpPr>
          <p:spPr>
            <a:xfrm>
              <a:off x="5420253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1" name="pt960"/>
            <p:cNvSpPr/>
            <p:nvPr/>
          </p:nvSpPr>
          <p:spPr>
            <a:xfrm>
              <a:off x="537591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2" name="pt961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3" name="pt962"/>
            <p:cNvSpPr/>
            <p:nvPr/>
          </p:nvSpPr>
          <p:spPr>
            <a:xfrm>
              <a:off x="5331579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4" name="pt963"/>
            <p:cNvSpPr/>
            <p:nvPr/>
          </p:nvSpPr>
          <p:spPr>
            <a:xfrm>
              <a:off x="528724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5" name="pt964"/>
            <p:cNvSpPr/>
            <p:nvPr/>
          </p:nvSpPr>
          <p:spPr>
            <a:xfrm>
              <a:off x="5331579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6" name="pt965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7" name="pt966"/>
            <p:cNvSpPr/>
            <p:nvPr/>
          </p:nvSpPr>
          <p:spPr>
            <a:xfrm>
              <a:off x="528724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8" name="pt967"/>
            <p:cNvSpPr/>
            <p:nvPr/>
          </p:nvSpPr>
          <p:spPr>
            <a:xfrm>
              <a:off x="528724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9" name="pt968"/>
            <p:cNvSpPr/>
            <p:nvPr/>
          </p:nvSpPr>
          <p:spPr>
            <a:xfrm>
              <a:off x="5331579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0" name="pt969"/>
            <p:cNvSpPr/>
            <p:nvPr/>
          </p:nvSpPr>
          <p:spPr>
            <a:xfrm>
              <a:off x="5420253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1" name="pt970"/>
            <p:cNvSpPr/>
            <p:nvPr/>
          </p:nvSpPr>
          <p:spPr>
            <a:xfrm>
              <a:off x="5420253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2" name="pt971"/>
            <p:cNvSpPr/>
            <p:nvPr/>
          </p:nvSpPr>
          <p:spPr>
            <a:xfrm>
              <a:off x="5375916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3" name="pt972"/>
            <p:cNvSpPr/>
            <p:nvPr/>
          </p:nvSpPr>
          <p:spPr>
            <a:xfrm>
              <a:off x="537591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4" name="pt973"/>
            <p:cNvSpPr/>
            <p:nvPr/>
          </p:nvSpPr>
          <p:spPr>
            <a:xfrm>
              <a:off x="537591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5" name="pt974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6" name="pt975"/>
            <p:cNvSpPr/>
            <p:nvPr/>
          </p:nvSpPr>
          <p:spPr>
            <a:xfrm>
              <a:off x="5420253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7" name="pt976"/>
            <p:cNvSpPr/>
            <p:nvPr/>
          </p:nvSpPr>
          <p:spPr>
            <a:xfrm>
              <a:off x="5331579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8" name="pt977"/>
            <p:cNvSpPr/>
            <p:nvPr/>
          </p:nvSpPr>
          <p:spPr>
            <a:xfrm>
              <a:off x="546459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9" name="pt978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0" name="pt979"/>
            <p:cNvSpPr/>
            <p:nvPr/>
          </p:nvSpPr>
          <p:spPr>
            <a:xfrm>
              <a:off x="53315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1" name="pt980"/>
            <p:cNvSpPr/>
            <p:nvPr/>
          </p:nvSpPr>
          <p:spPr>
            <a:xfrm>
              <a:off x="542025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2" name="pt981"/>
            <p:cNvSpPr/>
            <p:nvPr/>
          </p:nvSpPr>
          <p:spPr>
            <a:xfrm>
              <a:off x="533157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3" name="pt982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4" name="pt983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5" name="pt984"/>
            <p:cNvSpPr/>
            <p:nvPr/>
          </p:nvSpPr>
          <p:spPr>
            <a:xfrm>
              <a:off x="53315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6" name="pt985"/>
            <p:cNvSpPr/>
            <p:nvPr/>
          </p:nvSpPr>
          <p:spPr>
            <a:xfrm>
              <a:off x="542025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7" name="pt986"/>
            <p:cNvSpPr/>
            <p:nvPr/>
          </p:nvSpPr>
          <p:spPr>
            <a:xfrm>
              <a:off x="5287241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8" name="pt987"/>
            <p:cNvSpPr/>
            <p:nvPr/>
          </p:nvSpPr>
          <p:spPr>
            <a:xfrm>
              <a:off x="5331579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9" name="pt988"/>
            <p:cNvSpPr/>
            <p:nvPr/>
          </p:nvSpPr>
          <p:spPr>
            <a:xfrm>
              <a:off x="53315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0" name="pt989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1" name="pt990"/>
            <p:cNvSpPr/>
            <p:nvPr/>
          </p:nvSpPr>
          <p:spPr>
            <a:xfrm>
              <a:off x="533157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2" name="pt991"/>
            <p:cNvSpPr/>
            <p:nvPr/>
          </p:nvSpPr>
          <p:spPr>
            <a:xfrm>
              <a:off x="5287241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3" name="pt992"/>
            <p:cNvSpPr/>
            <p:nvPr/>
          </p:nvSpPr>
          <p:spPr>
            <a:xfrm>
              <a:off x="53315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4" name="pt993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5" name="pt994"/>
            <p:cNvSpPr/>
            <p:nvPr/>
          </p:nvSpPr>
          <p:spPr>
            <a:xfrm>
              <a:off x="5375916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6" name="pt995"/>
            <p:cNvSpPr/>
            <p:nvPr/>
          </p:nvSpPr>
          <p:spPr>
            <a:xfrm>
              <a:off x="537591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7" name="pt996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8" name="pt997"/>
            <p:cNvSpPr/>
            <p:nvPr/>
          </p:nvSpPr>
          <p:spPr>
            <a:xfrm>
              <a:off x="5508927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9" name="pt998"/>
            <p:cNvSpPr/>
            <p:nvPr/>
          </p:nvSpPr>
          <p:spPr>
            <a:xfrm>
              <a:off x="5420253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0" name="pt999"/>
            <p:cNvSpPr/>
            <p:nvPr/>
          </p:nvSpPr>
          <p:spPr>
            <a:xfrm>
              <a:off x="537591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1" name="pt1000"/>
            <p:cNvSpPr/>
            <p:nvPr/>
          </p:nvSpPr>
          <p:spPr>
            <a:xfrm>
              <a:off x="5331579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2" name="pt1001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3" name="pt1002"/>
            <p:cNvSpPr/>
            <p:nvPr/>
          </p:nvSpPr>
          <p:spPr>
            <a:xfrm>
              <a:off x="5331579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4" name="pt1003"/>
            <p:cNvSpPr/>
            <p:nvPr/>
          </p:nvSpPr>
          <p:spPr>
            <a:xfrm>
              <a:off x="5331579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5" name="pt1004"/>
            <p:cNvSpPr/>
            <p:nvPr/>
          </p:nvSpPr>
          <p:spPr>
            <a:xfrm>
              <a:off x="5863624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6" name="pt1005"/>
            <p:cNvSpPr/>
            <p:nvPr/>
          </p:nvSpPr>
          <p:spPr>
            <a:xfrm>
              <a:off x="590796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7" name="pt1006"/>
            <p:cNvSpPr/>
            <p:nvPr/>
          </p:nvSpPr>
          <p:spPr>
            <a:xfrm>
              <a:off x="590796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8" name="pt1007"/>
            <p:cNvSpPr/>
            <p:nvPr/>
          </p:nvSpPr>
          <p:spPr>
            <a:xfrm>
              <a:off x="5819287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9" name="pt1008"/>
            <p:cNvSpPr/>
            <p:nvPr/>
          </p:nvSpPr>
          <p:spPr>
            <a:xfrm>
              <a:off x="590796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0" name="pt1009"/>
            <p:cNvSpPr/>
            <p:nvPr/>
          </p:nvSpPr>
          <p:spPr>
            <a:xfrm>
              <a:off x="581928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1" name="pt1010"/>
            <p:cNvSpPr/>
            <p:nvPr/>
          </p:nvSpPr>
          <p:spPr>
            <a:xfrm>
              <a:off x="5952298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2" name="pt1011"/>
            <p:cNvSpPr/>
            <p:nvPr/>
          </p:nvSpPr>
          <p:spPr>
            <a:xfrm>
              <a:off x="5686275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3" name="pt1012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4" name="pt1013"/>
            <p:cNvSpPr/>
            <p:nvPr/>
          </p:nvSpPr>
          <p:spPr>
            <a:xfrm>
              <a:off x="5863624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5" name="pt1014"/>
            <p:cNvSpPr/>
            <p:nvPr/>
          </p:nvSpPr>
          <p:spPr>
            <a:xfrm>
              <a:off x="5686275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6" name="pt1015"/>
            <p:cNvSpPr/>
            <p:nvPr/>
          </p:nvSpPr>
          <p:spPr>
            <a:xfrm>
              <a:off x="590796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7" name="pt1016"/>
            <p:cNvSpPr/>
            <p:nvPr/>
          </p:nvSpPr>
          <p:spPr>
            <a:xfrm>
              <a:off x="5686275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8" name="pt1017"/>
            <p:cNvSpPr/>
            <p:nvPr/>
          </p:nvSpPr>
          <p:spPr>
            <a:xfrm>
              <a:off x="5863624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9" name="pt1018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0" name="pt1019"/>
            <p:cNvSpPr/>
            <p:nvPr/>
          </p:nvSpPr>
          <p:spPr>
            <a:xfrm>
              <a:off x="586362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1" name="pt1020"/>
            <p:cNvSpPr/>
            <p:nvPr/>
          </p:nvSpPr>
          <p:spPr>
            <a:xfrm>
              <a:off x="590796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2" name="pt1021"/>
            <p:cNvSpPr/>
            <p:nvPr/>
          </p:nvSpPr>
          <p:spPr>
            <a:xfrm>
              <a:off x="5686275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3" name="pt1022"/>
            <p:cNvSpPr/>
            <p:nvPr/>
          </p:nvSpPr>
          <p:spPr>
            <a:xfrm>
              <a:off x="5907961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4" name="pt1023"/>
            <p:cNvSpPr/>
            <p:nvPr/>
          </p:nvSpPr>
          <p:spPr>
            <a:xfrm>
              <a:off x="5730613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5" name="pt1024"/>
            <p:cNvSpPr/>
            <p:nvPr/>
          </p:nvSpPr>
          <p:spPr>
            <a:xfrm>
              <a:off x="6040972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6" name="pt1025"/>
            <p:cNvSpPr/>
            <p:nvPr/>
          </p:nvSpPr>
          <p:spPr>
            <a:xfrm>
              <a:off x="581928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7" name="pt1026"/>
            <p:cNvSpPr/>
            <p:nvPr/>
          </p:nvSpPr>
          <p:spPr>
            <a:xfrm>
              <a:off x="590796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8" name="pt1027"/>
            <p:cNvSpPr/>
            <p:nvPr/>
          </p:nvSpPr>
          <p:spPr>
            <a:xfrm>
              <a:off x="577495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9" name="pt1028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0" name="pt1029"/>
            <p:cNvSpPr/>
            <p:nvPr/>
          </p:nvSpPr>
          <p:spPr>
            <a:xfrm>
              <a:off x="58636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1" name="pt1030"/>
            <p:cNvSpPr/>
            <p:nvPr/>
          </p:nvSpPr>
          <p:spPr>
            <a:xfrm>
              <a:off x="5863624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2" name="pt1031"/>
            <p:cNvSpPr/>
            <p:nvPr/>
          </p:nvSpPr>
          <p:spPr>
            <a:xfrm>
              <a:off x="599663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3" name="pt1032"/>
            <p:cNvSpPr/>
            <p:nvPr/>
          </p:nvSpPr>
          <p:spPr>
            <a:xfrm>
              <a:off x="590796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4" name="pt1033"/>
            <p:cNvSpPr/>
            <p:nvPr/>
          </p:nvSpPr>
          <p:spPr>
            <a:xfrm>
              <a:off x="5686275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5" name="pt1034"/>
            <p:cNvSpPr/>
            <p:nvPr/>
          </p:nvSpPr>
          <p:spPr>
            <a:xfrm>
              <a:off x="5730613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6" name="pt1035"/>
            <p:cNvSpPr/>
            <p:nvPr/>
          </p:nvSpPr>
          <p:spPr>
            <a:xfrm>
              <a:off x="5686275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7" name="pt1036"/>
            <p:cNvSpPr/>
            <p:nvPr/>
          </p:nvSpPr>
          <p:spPr>
            <a:xfrm>
              <a:off x="577495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8" name="pt1037"/>
            <p:cNvSpPr/>
            <p:nvPr/>
          </p:nvSpPr>
          <p:spPr>
            <a:xfrm>
              <a:off x="5952298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9" name="pt1038"/>
            <p:cNvSpPr/>
            <p:nvPr/>
          </p:nvSpPr>
          <p:spPr>
            <a:xfrm>
              <a:off x="590796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0" name="pt1039"/>
            <p:cNvSpPr/>
            <p:nvPr/>
          </p:nvSpPr>
          <p:spPr>
            <a:xfrm>
              <a:off x="5952298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1" name="pt1040"/>
            <p:cNvSpPr/>
            <p:nvPr/>
          </p:nvSpPr>
          <p:spPr>
            <a:xfrm>
              <a:off x="590796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2" name="pt1041"/>
            <p:cNvSpPr/>
            <p:nvPr/>
          </p:nvSpPr>
          <p:spPr>
            <a:xfrm>
              <a:off x="5819287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3" name="pt1042"/>
            <p:cNvSpPr/>
            <p:nvPr/>
          </p:nvSpPr>
          <p:spPr>
            <a:xfrm>
              <a:off x="581928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4" name="pt1043"/>
            <p:cNvSpPr/>
            <p:nvPr/>
          </p:nvSpPr>
          <p:spPr>
            <a:xfrm>
              <a:off x="581928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5" name="pt1044"/>
            <p:cNvSpPr/>
            <p:nvPr/>
          </p:nvSpPr>
          <p:spPr>
            <a:xfrm>
              <a:off x="5774950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6" name="pt1045"/>
            <p:cNvSpPr/>
            <p:nvPr/>
          </p:nvSpPr>
          <p:spPr>
            <a:xfrm>
              <a:off x="58636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7" name="pt1046"/>
            <p:cNvSpPr/>
            <p:nvPr/>
          </p:nvSpPr>
          <p:spPr>
            <a:xfrm>
              <a:off x="5774950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8" name="pt1047"/>
            <p:cNvSpPr/>
            <p:nvPr/>
          </p:nvSpPr>
          <p:spPr>
            <a:xfrm>
              <a:off x="5686275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9" name="pt1048"/>
            <p:cNvSpPr/>
            <p:nvPr/>
          </p:nvSpPr>
          <p:spPr>
            <a:xfrm>
              <a:off x="5819287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0" name="pt1049"/>
            <p:cNvSpPr/>
            <p:nvPr/>
          </p:nvSpPr>
          <p:spPr>
            <a:xfrm>
              <a:off x="577495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1" name="pt1050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2" name="pt1051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3" name="pt1052"/>
            <p:cNvSpPr/>
            <p:nvPr/>
          </p:nvSpPr>
          <p:spPr>
            <a:xfrm>
              <a:off x="5730613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4" name="pt1053"/>
            <p:cNvSpPr/>
            <p:nvPr/>
          </p:nvSpPr>
          <p:spPr>
            <a:xfrm>
              <a:off x="581928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5" name="pt1054"/>
            <p:cNvSpPr/>
            <p:nvPr/>
          </p:nvSpPr>
          <p:spPr>
            <a:xfrm>
              <a:off x="6351332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6" name="pt1055"/>
            <p:cNvSpPr/>
            <p:nvPr/>
          </p:nvSpPr>
          <p:spPr>
            <a:xfrm>
              <a:off x="6085309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7" name="pt1056"/>
            <p:cNvSpPr/>
            <p:nvPr/>
          </p:nvSpPr>
          <p:spPr>
            <a:xfrm>
              <a:off x="617398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8" name="pt1057"/>
            <p:cNvSpPr/>
            <p:nvPr/>
          </p:nvSpPr>
          <p:spPr>
            <a:xfrm>
              <a:off x="604097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9" name="pt1058"/>
            <p:cNvSpPr/>
            <p:nvPr/>
          </p:nvSpPr>
          <p:spPr>
            <a:xfrm>
              <a:off x="621832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0" name="pt1059"/>
            <p:cNvSpPr/>
            <p:nvPr/>
          </p:nvSpPr>
          <p:spPr>
            <a:xfrm>
              <a:off x="617398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1" name="pt1060"/>
            <p:cNvSpPr/>
            <p:nvPr/>
          </p:nvSpPr>
          <p:spPr>
            <a:xfrm>
              <a:off x="5996635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2" name="pt1061"/>
            <p:cNvSpPr/>
            <p:nvPr/>
          </p:nvSpPr>
          <p:spPr>
            <a:xfrm>
              <a:off x="604097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3" name="pt1062"/>
            <p:cNvSpPr/>
            <p:nvPr/>
          </p:nvSpPr>
          <p:spPr>
            <a:xfrm>
              <a:off x="6040972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4" name="pt1063"/>
            <p:cNvSpPr/>
            <p:nvPr/>
          </p:nvSpPr>
          <p:spPr>
            <a:xfrm>
              <a:off x="6351332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5" name="pt1064"/>
            <p:cNvSpPr/>
            <p:nvPr/>
          </p:nvSpPr>
          <p:spPr>
            <a:xfrm>
              <a:off x="6129647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6" name="pt1065"/>
            <p:cNvSpPr/>
            <p:nvPr/>
          </p:nvSpPr>
          <p:spPr>
            <a:xfrm>
              <a:off x="6085309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7" name="pt1066"/>
            <p:cNvSpPr/>
            <p:nvPr/>
          </p:nvSpPr>
          <p:spPr>
            <a:xfrm>
              <a:off x="617398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8" name="pt1067"/>
            <p:cNvSpPr/>
            <p:nvPr/>
          </p:nvSpPr>
          <p:spPr>
            <a:xfrm>
              <a:off x="612964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9" name="pt1068"/>
            <p:cNvSpPr/>
            <p:nvPr/>
          </p:nvSpPr>
          <p:spPr>
            <a:xfrm>
              <a:off x="630699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0" name="pt1069"/>
            <p:cNvSpPr/>
            <p:nvPr/>
          </p:nvSpPr>
          <p:spPr>
            <a:xfrm>
              <a:off x="626265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1" name="pt1070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2" name="pt1071"/>
            <p:cNvSpPr/>
            <p:nvPr/>
          </p:nvSpPr>
          <p:spPr>
            <a:xfrm>
              <a:off x="621832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3" name="pt1072"/>
            <p:cNvSpPr/>
            <p:nvPr/>
          </p:nvSpPr>
          <p:spPr>
            <a:xfrm>
              <a:off x="6262658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4" name="pt1073"/>
            <p:cNvSpPr/>
            <p:nvPr/>
          </p:nvSpPr>
          <p:spPr>
            <a:xfrm>
              <a:off x="5907961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5" name="pt1074"/>
            <p:cNvSpPr/>
            <p:nvPr/>
          </p:nvSpPr>
          <p:spPr>
            <a:xfrm>
              <a:off x="626265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6" name="pt1075"/>
            <p:cNvSpPr/>
            <p:nvPr/>
          </p:nvSpPr>
          <p:spPr>
            <a:xfrm>
              <a:off x="612964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7" name="pt1076"/>
            <p:cNvSpPr/>
            <p:nvPr/>
          </p:nvSpPr>
          <p:spPr>
            <a:xfrm>
              <a:off x="612964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8" name="pt1077"/>
            <p:cNvSpPr/>
            <p:nvPr/>
          </p:nvSpPr>
          <p:spPr>
            <a:xfrm>
              <a:off x="6040972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9" name="pt1078"/>
            <p:cNvSpPr/>
            <p:nvPr/>
          </p:nvSpPr>
          <p:spPr>
            <a:xfrm>
              <a:off x="6173984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0" name="pt1079"/>
            <p:cNvSpPr/>
            <p:nvPr/>
          </p:nvSpPr>
          <p:spPr>
            <a:xfrm>
              <a:off x="6040972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1" name="pt1080"/>
            <p:cNvSpPr/>
            <p:nvPr/>
          </p:nvSpPr>
          <p:spPr>
            <a:xfrm>
              <a:off x="6040972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2" name="pt1081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3" name="pt1082"/>
            <p:cNvSpPr/>
            <p:nvPr/>
          </p:nvSpPr>
          <p:spPr>
            <a:xfrm>
              <a:off x="6173984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4" name="pt1083"/>
            <p:cNvSpPr/>
            <p:nvPr/>
          </p:nvSpPr>
          <p:spPr>
            <a:xfrm>
              <a:off x="595229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5" name="pt1084"/>
            <p:cNvSpPr/>
            <p:nvPr/>
          </p:nvSpPr>
          <p:spPr>
            <a:xfrm>
              <a:off x="608530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6" name="pt1085"/>
            <p:cNvSpPr/>
            <p:nvPr/>
          </p:nvSpPr>
          <p:spPr>
            <a:xfrm>
              <a:off x="6129647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7" name="pt1086"/>
            <p:cNvSpPr/>
            <p:nvPr/>
          </p:nvSpPr>
          <p:spPr>
            <a:xfrm>
              <a:off x="621832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8" name="pt1087"/>
            <p:cNvSpPr/>
            <p:nvPr/>
          </p:nvSpPr>
          <p:spPr>
            <a:xfrm>
              <a:off x="590796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9" name="pt1088"/>
            <p:cNvSpPr/>
            <p:nvPr/>
          </p:nvSpPr>
          <p:spPr>
            <a:xfrm>
              <a:off x="5863624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0" name="pt1089"/>
            <p:cNvSpPr/>
            <p:nvPr/>
          </p:nvSpPr>
          <p:spPr>
            <a:xfrm>
              <a:off x="626265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1" name="pt1090"/>
            <p:cNvSpPr/>
            <p:nvPr/>
          </p:nvSpPr>
          <p:spPr>
            <a:xfrm>
              <a:off x="630699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2" name="pt1091"/>
            <p:cNvSpPr/>
            <p:nvPr/>
          </p:nvSpPr>
          <p:spPr>
            <a:xfrm>
              <a:off x="6040972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3" name="pt1092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4" name="pt1093"/>
            <p:cNvSpPr/>
            <p:nvPr/>
          </p:nvSpPr>
          <p:spPr>
            <a:xfrm>
              <a:off x="617398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5" name="pt1094"/>
            <p:cNvSpPr/>
            <p:nvPr/>
          </p:nvSpPr>
          <p:spPr>
            <a:xfrm>
              <a:off x="6306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6" name="pt1095"/>
            <p:cNvSpPr/>
            <p:nvPr/>
          </p:nvSpPr>
          <p:spPr>
            <a:xfrm>
              <a:off x="6262658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7" name="pt1096"/>
            <p:cNvSpPr/>
            <p:nvPr/>
          </p:nvSpPr>
          <p:spPr>
            <a:xfrm>
              <a:off x="6085309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8" name="pt1097"/>
            <p:cNvSpPr/>
            <p:nvPr/>
          </p:nvSpPr>
          <p:spPr>
            <a:xfrm>
              <a:off x="626265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9" name="pt1098"/>
            <p:cNvSpPr/>
            <p:nvPr/>
          </p:nvSpPr>
          <p:spPr>
            <a:xfrm>
              <a:off x="6351332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0" name="pt1099"/>
            <p:cNvSpPr/>
            <p:nvPr/>
          </p:nvSpPr>
          <p:spPr>
            <a:xfrm>
              <a:off x="626265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1" name="pt1100"/>
            <p:cNvSpPr/>
            <p:nvPr/>
          </p:nvSpPr>
          <p:spPr>
            <a:xfrm>
              <a:off x="6085309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2" name="pt1101"/>
            <p:cNvSpPr/>
            <p:nvPr/>
          </p:nvSpPr>
          <p:spPr>
            <a:xfrm>
              <a:off x="612964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3" name="pt1102"/>
            <p:cNvSpPr/>
            <p:nvPr/>
          </p:nvSpPr>
          <p:spPr>
            <a:xfrm>
              <a:off x="6262658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4" name="pt1103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5" name="pl1104"/>
            <p:cNvSpPr/>
            <p:nvPr/>
          </p:nvSpPr>
          <p:spPr>
            <a:xfrm>
              <a:off x="6537228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6" name="pt1105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7" name="pt1106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8" name="pt1107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9" name="pt1108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0" name="pt1109"/>
            <p:cNvSpPr/>
            <p:nvPr/>
          </p:nvSpPr>
          <p:spPr>
            <a:xfrm>
              <a:off x="6557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1" name="pt1110"/>
            <p:cNvSpPr/>
            <p:nvPr/>
          </p:nvSpPr>
          <p:spPr>
            <a:xfrm>
              <a:off x="6557160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2" name="pt1111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3" name="pt1112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4" name="pt1113"/>
            <p:cNvSpPr/>
            <p:nvPr/>
          </p:nvSpPr>
          <p:spPr>
            <a:xfrm>
              <a:off x="6557160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5" name="pt1114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6" name="pt1115"/>
            <p:cNvSpPr/>
            <p:nvPr/>
          </p:nvSpPr>
          <p:spPr>
            <a:xfrm>
              <a:off x="655716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7" name="pt1116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8" name="pt1117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9" name="pt1118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0" name="pt1119"/>
            <p:cNvSpPr/>
            <p:nvPr/>
          </p:nvSpPr>
          <p:spPr>
            <a:xfrm>
              <a:off x="6557160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1" name="pt1120"/>
            <p:cNvSpPr/>
            <p:nvPr/>
          </p:nvSpPr>
          <p:spPr>
            <a:xfrm>
              <a:off x="6557160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2" name="pt1121"/>
            <p:cNvSpPr/>
            <p:nvPr/>
          </p:nvSpPr>
          <p:spPr>
            <a:xfrm>
              <a:off x="6557160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3" name="pt1122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4" name="pt1123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5" name="pt1124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6" name="pt1125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7" name="pt1126"/>
            <p:cNvSpPr/>
            <p:nvPr/>
          </p:nvSpPr>
          <p:spPr>
            <a:xfrm>
              <a:off x="655716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8" name="pt1127"/>
            <p:cNvSpPr/>
            <p:nvPr/>
          </p:nvSpPr>
          <p:spPr>
            <a:xfrm>
              <a:off x="6557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9" name="pt1128"/>
            <p:cNvSpPr/>
            <p:nvPr/>
          </p:nvSpPr>
          <p:spPr>
            <a:xfrm>
              <a:off x="655716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0" name="pt1129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1" name="pt1130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2" name="pt1131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3" name="pt1132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4" name="pt1133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5" name="pt1134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6" name="pt1135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7" name="pt1136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8" name="pt1137"/>
            <p:cNvSpPr/>
            <p:nvPr/>
          </p:nvSpPr>
          <p:spPr>
            <a:xfrm>
              <a:off x="6557160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9" name="pt1138"/>
            <p:cNvSpPr/>
            <p:nvPr/>
          </p:nvSpPr>
          <p:spPr>
            <a:xfrm>
              <a:off x="6557160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0" name="pt1139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1" name="pt1140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2" name="pt1141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3" name="pt1142"/>
            <p:cNvSpPr/>
            <p:nvPr/>
          </p:nvSpPr>
          <p:spPr>
            <a:xfrm>
              <a:off x="6557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4" name="pt1143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5" name="pt1144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6" name="pt1145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7" name="pt1146"/>
            <p:cNvSpPr/>
            <p:nvPr/>
          </p:nvSpPr>
          <p:spPr>
            <a:xfrm>
              <a:off x="6557160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8" name="pt1147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9" name="pt1148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0" name="pt1149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1" name="pt1150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2" name="pt1151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3" name="pt1152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4" name="pt1153"/>
            <p:cNvSpPr/>
            <p:nvPr/>
          </p:nvSpPr>
          <p:spPr>
            <a:xfrm>
              <a:off x="655716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5" name="pt1154"/>
            <p:cNvSpPr/>
            <p:nvPr/>
          </p:nvSpPr>
          <p:spPr>
            <a:xfrm>
              <a:off x="655716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6" name="pt1155"/>
            <p:cNvSpPr/>
            <p:nvPr/>
          </p:nvSpPr>
          <p:spPr>
            <a:xfrm>
              <a:off x="708920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7" name="pt1156"/>
            <p:cNvSpPr/>
            <p:nvPr/>
          </p:nvSpPr>
          <p:spPr>
            <a:xfrm>
              <a:off x="708920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8" name="pt1157"/>
            <p:cNvSpPr/>
            <p:nvPr/>
          </p:nvSpPr>
          <p:spPr>
            <a:xfrm>
              <a:off x="708920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9" name="pt1158"/>
            <p:cNvSpPr/>
            <p:nvPr/>
          </p:nvSpPr>
          <p:spPr>
            <a:xfrm>
              <a:off x="708920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0" name="pt1159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1" name="pt1160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2" name="pt1161"/>
            <p:cNvSpPr/>
            <p:nvPr/>
          </p:nvSpPr>
          <p:spPr>
            <a:xfrm>
              <a:off x="7089206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3" name="pt1162"/>
            <p:cNvSpPr/>
            <p:nvPr/>
          </p:nvSpPr>
          <p:spPr>
            <a:xfrm>
              <a:off x="7089206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4" name="pt1163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5" name="pt1164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6" name="pt1165"/>
            <p:cNvSpPr/>
            <p:nvPr/>
          </p:nvSpPr>
          <p:spPr>
            <a:xfrm>
              <a:off x="7089206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7" name="pt1166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8" name="pt1167"/>
            <p:cNvSpPr/>
            <p:nvPr/>
          </p:nvSpPr>
          <p:spPr>
            <a:xfrm>
              <a:off x="7089206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9" name="pt1168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0" name="pt1169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1" name="pt1170"/>
            <p:cNvSpPr/>
            <p:nvPr/>
          </p:nvSpPr>
          <p:spPr>
            <a:xfrm>
              <a:off x="708920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2" name="pt1171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3" name="pt1172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4" name="pt1173"/>
            <p:cNvSpPr/>
            <p:nvPr/>
          </p:nvSpPr>
          <p:spPr>
            <a:xfrm>
              <a:off x="7089206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5" name="pt1174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6" name="pt1175"/>
            <p:cNvSpPr/>
            <p:nvPr/>
          </p:nvSpPr>
          <p:spPr>
            <a:xfrm>
              <a:off x="708920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7" name="pt1176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8" name="pt1177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9" name="pt1178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0" name="pt1179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1" name="pt1180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2" name="pt1181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3" name="pt1182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4" name="pt1183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5" name="pt1184"/>
            <p:cNvSpPr/>
            <p:nvPr/>
          </p:nvSpPr>
          <p:spPr>
            <a:xfrm>
              <a:off x="708920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6" name="pt1185"/>
            <p:cNvSpPr/>
            <p:nvPr/>
          </p:nvSpPr>
          <p:spPr>
            <a:xfrm>
              <a:off x="7089206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7" name="pt1186"/>
            <p:cNvSpPr/>
            <p:nvPr/>
          </p:nvSpPr>
          <p:spPr>
            <a:xfrm>
              <a:off x="7089206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8" name="pt1187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9" name="pt1188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0" name="pt1189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1" name="pt1190"/>
            <p:cNvSpPr/>
            <p:nvPr/>
          </p:nvSpPr>
          <p:spPr>
            <a:xfrm>
              <a:off x="708920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2" name="pt1191"/>
            <p:cNvSpPr/>
            <p:nvPr/>
          </p:nvSpPr>
          <p:spPr>
            <a:xfrm>
              <a:off x="708920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3" name="pt1192"/>
            <p:cNvSpPr/>
            <p:nvPr/>
          </p:nvSpPr>
          <p:spPr>
            <a:xfrm>
              <a:off x="708920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4" name="pt1193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5" name="pt1194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6" name="pt1195"/>
            <p:cNvSpPr/>
            <p:nvPr/>
          </p:nvSpPr>
          <p:spPr>
            <a:xfrm>
              <a:off x="708920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7" name="pt1196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8" name="pt1197"/>
            <p:cNvSpPr/>
            <p:nvPr/>
          </p:nvSpPr>
          <p:spPr>
            <a:xfrm>
              <a:off x="708920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9" name="pt1198"/>
            <p:cNvSpPr/>
            <p:nvPr/>
          </p:nvSpPr>
          <p:spPr>
            <a:xfrm>
              <a:off x="708920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0" name="pt1199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1" name="pt1200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2" name="pt1201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3" name="pt1202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4" name="pt1203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5" name="pt1204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6" name="pt1205"/>
            <p:cNvSpPr/>
            <p:nvPr/>
          </p:nvSpPr>
          <p:spPr>
            <a:xfrm>
              <a:off x="762125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7" name="pt1206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8" name="pt1207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9" name="pt1208"/>
            <p:cNvSpPr/>
            <p:nvPr/>
          </p:nvSpPr>
          <p:spPr>
            <a:xfrm>
              <a:off x="762125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0" name="pt1209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1" name="pt1210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2" name="pt1211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3" name="pt1212"/>
            <p:cNvSpPr/>
            <p:nvPr/>
          </p:nvSpPr>
          <p:spPr>
            <a:xfrm>
              <a:off x="762125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4" name="pt1213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5" name="pt1214"/>
            <p:cNvSpPr/>
            <p:nvPr/>
          </p:nvSpPr>
          <p:spPr>
            <a:xfrm>
              <a:off x="7621251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6" name="pt1215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7" name="pt1216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8" name="pt1217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9" name="pt1218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0" name="pt1219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1" name="pt1220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2" name="pt1221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3" name="pt1222"/>
            <p:cNvSpPr/>
            <p:nvPr/>
          </p:nvSpPr>
          <p:spPr>
            <a:xfrm>
              <a:off x="762125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4" name="pt1223"/>
            <p:cNvSpPr/>
            <p:nvPr/>
          </p:nvSpPr>
          <p:spPr>
            <a:xfrm>
              <a:off x="7621251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5" name="pt1224"/>
            <p:cNvSpPr/>
            <p:nvPr/>
          </p:nvSpPr>
          <p:spPr>
            <a:xfrm>
              <a:off x="7621251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6" name="pt1225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7" name="pt1226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8" name="pt1227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9" name="pt1228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0" name="pt1229"/>
            <p:cNvSpPr/>
            <p:nvPr/>
          </p:nvSpPr>
          <p:spPr>
            <a:xfrm>
              <a:off x="762125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1" name="pt1230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2" name="pt1231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3" name="pt1232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4" name="pt1233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5" name="pt1234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6" name="pt1235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7" name="pt1236"/>
            <p:cNvSpPr/>
            <p:nvPr/>
          </p:nvSpPr>
          <p:spPr>
            <a:xfrm>
              <a:off x="762125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8" name="pt1237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9" name="pt1238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0" name="pt1239"/>
            <p:cNvSpPr/>
            <p:nvPr/>
          </p:nvSpPr>
          <p:spPr>
            <a:xfrm>
              <a:off x="7621251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1" name="pt1240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2" name="pt1241"/>
            <p:cNvSpPr/>
            <p:nvPr/>
          </p:nvSpPr>
          <p:spPr>
            <a:xfrm>
              <a:off x="7621251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3" name="pt1242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4" name="pt1243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5" name="pt1244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6" name="pt1245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7" name="pt1246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8" name="pt1247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9" name="pt1248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0" name="pt1249"/>
            <p:cNvSpPr/>
            <p:nvPr/>
          </p:nvSpPr>
          <p:spPr>
            <a:xfrm>
              <a:off x="762125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1" name="pt1250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2" name="pt1251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3" name="pt1252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4" name="pt1253"/>
            <p:cNvSpPr/>
            <p:nvPr/>
          </p:nvSpPr>
          <p:spPr>
            <a:xfrm>
              <a:off x="7621251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5" name="pt1254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6" name="pl1255"/>
            <p:cNvSpPr/>
            <p:nvPr/>
          </p:nvSpPr>
          <p:spPr>
            <a:xfrm>
              <a:off x="1457553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7" name="pt1256"/>
            <p:cNvSpPr/>
            <p:nvPr/>
          </p:nvSpPr>
          <p:spPr>
            <a:xfrm>
              <a:off x="171395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8" name="pt1257"/>
            <p:cNvSpPr/>
            <p:nvPr/>
          </p:nvSpPr>
          <p:spPr>
            <a:xfrm>
              <a:off x="165483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9" name="pt1258"/>
            <p:cNvSpPr/>
            <p:nvPr/>
          </p:nvSpPr>
          <p:spPr>
            <a:xfrm>
              <a:off x="1595718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0" name="pt1259"/>
            <p:cNvSpPr/>
            <p:nvPr/>
          </p:nvSpPr>
          <p:spPr>
            <a:xfrm>
              <a:off x="1566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1" name="pt1260"/>
            <p:cNvSpPr/>
            <p:nvPr/>
          </p:nvSpPr>
          <p:spPr>
            <a:xfrm>
              <a:off x="1684392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2" name="pt1261"/>
            <p:cNvSpPr/>
            <p:nvPr/>
          </p:nvSpPr>
          <p:spPr>
            <a:xfrm>
              <a:off x="1802624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3" name="pt1262"/>
            <p:cNvSpPr/>
            <p:nvPr/>
          </p:nvSpPr>
          <p:spPr>
            <a:xfrm>
              <a:off x="1566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4" name="pt1263"/>
            <p:cNvSpPr/>
            <p:nvPr/>
          </p:nvSpPr>
          <p:spPr>
            <a:xfrm>
              <a:off x="168439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5" name="pt1264"/>
            <p:cNvSpPr/>
            <p:nvPr/>
          </p:nvSpPr>
          <p:spPr>
            <a:xfrm>
              <a:off x="1507043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6" name="pt1265"/>
            <p:cNvSpPr/>
            <p:nvPr/>
          </p:nvSpPr>
          <p:spPr>
            <a:xfrm>
              <a:off x="165483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7" name="pt1266"/>
            <p:cNvSpPr/>
            <p:nvPr/>
          </p:nvSpPr>
          <p:spPr>
            <a:xfrm>
              <a:off x="18026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8" name="pt1267"/>
            <p:cNvSpPr/>
            <p:nvPr/>
          </p:nvSpPr>
          <p:spPr>
            <a:xfrm>
              <a:off x="1625276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9" name="pt1268"/>
            <p:cNvSpPr/>
            <p:nvPr/>
          </p:nvSpPr>
          <p:spPr>
            <a:xfrm>
              <a:off x="162527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0" name="pt1269"/>
            <p:cNvSpPr/>
            <p:nvPr/>
          </p:nvSpPr>
          <p:spPr>
            <a:xfrm>
              <a:off x="1477485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1" name="pt1270"/>
            <p:cNvSpPr/>
            <p:nvPr/>
          </p:nvSpPr>
          <p:spPr>
            <a:xfrm>
              <a:off x="1920856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2" name="pt1271"/>
            <p:cNvSpPr/>
            <p:nvPr/>
          </p:nvSpPr>
          <p:spPr>
            <a:xfrm>
              <a:off x="1891298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3" name="pt1272"/>
            <p:cNvSpPr/>
            <p:nvPr/>
          </p:nvSpPr>
          <p:spPr>
            <a:xfrm>
              <a:off x="1802624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4" name="pt1273"/>
            <p:cNvSpPr/>
            <p:nvPr/>
          </p:nvSpPr>
          <p:spPr>
            <a:xfrm>
              <a:off x="171395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5" name="pt1274"/>
            <p:cNvSpPr/>
            <p:nvPr/>
          </p:nvSpPr>
          <p:spPr>
            <a:xfrm>
              <a:off x="1891298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6" name="pt1275"/>
            <p:cNvSpPr/>
            <p:nvPr/>
          </p:nvSpPr>
          <p:spPr>
            <a:xfrm>
              <a:off x="171395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7" name="pt1276"/>
            <p:cNvSpPr/>
            <p:nvPr/>
          </p:nvSpPr>
          <p:spPr>
            <a:xfrm>
              <a:off x="1802624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8" name="pt1277"/>
            <p:cNvSpPr/>
            <p:nvPr/>
          </p:nvSpPr>
          <p:spPr>
            <a:xfrm>
              <a:off x="171395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9" name="pt1278"/>
            <p:cNvSpPr/>
            <p:nvPr/>
          </p:nvSpPr>
          <p:spPr>
            <a:xfrm>
              <a:off x="1566160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0" name="pt1279"/>
            <p:cNvSpPr/>
            <p:nvPr/>
          </p:nvSpPr>
          <p:spPr>
            <a:xfrm>
              <a:off x="171395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1" name="pt1280"/>
            <p:cNvSpPr/>
            <p:nvPr/>
          </p:nvSpPr>
          <p:spPr>
            <a:xfrm>
              <a:off x="1625276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2" name="pt1281"/>
            <p:cNvSpPr/>
            <p:nvPr/>
          </p:nvSpPr>
          <p:spPr>
            <a:xfrm>
              <a:off x="168439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3" name="pt1282"/>
            <p:cNvSpPr/>
            <p:nvPr/>
          </p:nvSpPr>
          <p:spPr>
            <a:xfrm>
              <a:off x="168439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4" name="pt1283"/>
            <p:cNvSpPr/>
            <p:nvPr/>
          </p:nvSpPr>
          <p:spPr>
            <a:xfrm>
              <a:off x="1743508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5" name="pt1284"/>
            <p:cNvSpPr/>
            <p:nvPr/>
          </p:nvSpPr>
          <p:spPr>
            <a:xfrm>
              <a:off x="174350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6" name="pt1285"/>
            <p:cNvSpPr/>
            <p:nvPr/>
          </p:nvSpPr>
          <p:spPr>
            <a:xfrm>
              <a:off x="1595718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7" name="pt1286"/>
            <p:cNvSpPr/>
            <p:nvPr/>
          </p:nvSpPr>
          <p:spPr>
            <a:xfrm>
              <a:off x="1625276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8" name="pt1287"/>
            <p:cNvSpPr/>
            <p:nvPr/>
          </p:nvSpPr>
          <p:spPr>
            <a:xfrm>
              <a:off x="18026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9" name="pt1288"/>
            <p:cNvSpPr/>
            <p:nvPr/>
          </p:nvSpPr>
          <p:spPr>
            <a:xfrm>
              <a:off x="1743508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0" name="pt1289"/>
            <p:cNvSpPr/>
            <p:nvPr/>
          </p:nvSpPr>
          <p:spPr>
            <a:xfrm>
              <a:off x="1832182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1" name="pt1290"/>
            <p:cNvSpPr/>
            <p:nvPr/>
          </p:nvSpPr>
          <p:spPr>
            <a:xfrm>
              <a:off x="165483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2" name="pt1291"/>
            <p:cNvSpPr/>
            <p:nvPr/>
          </p:nvSpPr>
          <p:spPr>
            <a:xfrm>
              <a:off x="1684392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3" name="pt1292"/>
            <p:cNvSpPr/>
            <p:nvPr/>
          </p:nvSpPr>
          <p:spPr>
            <a:xfrm>
              <a:off x="1832182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4" name="pt1293"/>
            <p:cNvSpPr/>
            <p:nvPr/>
          </p:nvSpPr>
          <p:spPr>
            <a:xfrm>
              <a:off x="165483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5" name="pt1294"/>
            <p:cNvSpPr/>
            <p:nvPr/>
          </p:nvSpPr>
          <p:spPr>
            <a:xfrm>
              <a:off x="1507043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6" name="pt1295"/>
            <p:cNvSpPr/>
            <p:nvPr/>
          </p:nvSpPr>
          <p:spPr>
            <a:xfrm>
              <a:off x="171395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7" name="pt1296"/>
            <p:cNvSpPr/>
            <p:nvPr/>
          </p:nvSpPr>
          <p:spPr>
            <a:xfrm>
              <a:off x="1684392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8" name="pt1297"/>
            <p:cNvSpPr/>
            <p:nvPr/>
          </p:nvSpPr>
          <p:spPr>
            <a:xfrm>
              <a:off x="1536601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9" name="pt1298"/>
            <p:cNvSpPr/>
            <p:nvPr/>
          </p:nvSpPr>
          <p:spPr>
            <a:xfrm>
              <a:off x="1507043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0" name="pt1299"/>
            <p:cNvSpPr/>
            <p:nvPr/>
          </p:nvSpPr>
          <p:spPr>
            <a:xfrm>
              <a:off x="168439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1" name="pt1300"/>
            <p:cNvSpPr/>
            <p:nvPr/>
          </p:nvSpPr>
          <p:spPr>
            <a:xfrm>
              <a:off x="1713950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2" name="pt1301"/>
            <p:cNvSpPr/>
            <p:nvPr/>
          </p:nvSpPr>
          <p:spPr>
            <a:xfrm>
              <a:off x="162527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3" name="pt1302"/>
            <p:cNvSpPr/>
            <p:nvPr/>
          </p:nvSpPr>
          <p:spPr>
            <a:xfrm>
              <a:off x="171395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4" name="pt1303"/>
            <p:cNvSpPr/>
            <p:nvPr/>
          </p:nvSpPr>
          <p:spPr>
            <a:xfrm>
              <a:off x="1566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5" name="pt1304"/>
            <p:cNvSpPr/>
            <p:nvPr/>
          </p:nvSpPr>
          <p:spPr>
            <a:xfrm>
              <a:off x="1773066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6" name="pt1305"/>
            <p:cNvSpPr/>
            <p:nvPr/>
          </p:nvSpPr>
          <p:spPr>
            <a:xfrm>
              <a:off x="1684392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7" name="pt1306"/>
            <p:cNvSpPr/>
            <p:nvPr/>
          </p:nvSpPr>
          <p:spPr>
            <a:xfrm>
              <a:off x="2275553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8" name="pt1307"/>
            <p:cNvSpPr/>
            <p:nvPr/>
          </p:nvSpPr>
          <p:spPr>
            <a:xfrm>
              <a:off x="209820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9" name="pt1308"/>
            <p:cNvSpPr/>
            <p:nvPr/>
          </p:nvSpPr>
          <p:spPr>
            <a:xfrm>
              <a:off x="2245995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0" name="pt1309"/>
            <p:cNvSpPr/>
            <p:nvPr/>
          </p:nvSpPr>
          <p:spPr>
            <a:xfrm>
              <a:off x="1832182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1" name="pt1310"/>
            <p:cNvSpPr/>
            <p:nvPr/>
          </p:nvSpPr>
          <p:spPr>
            <a:xfrm>
              <a:off x="2127763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2" name="pt1311"/>
            <p:cNvSpPr/>
            <p:nvPr/>
          </p:nvSpPr>
          <p:spPr>
            <a:xfrm>
              <a:off x="189129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3" name="pt1312"/>
            <p:cNvSpPr/>
            <p:nvPr/>
          </p:nvSpPr>
          <p:spPr>
            <a:xfrm>
              <a:off x="2068647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4" name="pt1313"/>
            <p:cNvSpPr/>
            <p:nvPr/>
          </p:nvSpPr>
          <p:spPr>
            <a:xfrm>
              <a:off x="1654834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5" name="pt1314"/>
            <p:cNvSpPr/>
            <p:nvPr/>
          </p:nvSpPr>
          <p:spPr>
            <a:xfrm>
              <a:off x="215732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6" name="pt1315"/>
            <p:cNvSpPr/>
            <p:nvPr/>
          </p:nvSpPr>
          <p:spPr>
            <a:xfrm>
              <a:off x="1743508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7" name="pt1316"/>
            <p:cNvSpPr/>
            <p:nvPr/>
          </p:nvSpPr>
          <p:spPr>
            <a:xfrm>
              <a:off x="1684392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8" name="pt1317"/>
            <p:cNvSpPr/>
            <p:nvPr/>
          </p:nvSpPr>
          <p:spPr>
            <a:xfrm>
              <a:off x="1950415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9" name="pt1318"/>
            <p:cNvSpPr/>
            <p:nvPr/>
          </p:nvSpPr>
          <p:spPr>
            <a:xfrm>
              <a:off x="1979973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0" name="pt1319"/>
            <p:cNvSpPr/>
            <p:nvPr/>
          </p:nvSpPr>
          <p:spPr>
            <a:xfrm>
              <a:off x="200953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1" name="pt1320"/>
            <p:cNvSpPr/>
            <p:nvPr/>
          </p:nvSpPr>
          <p:spPr>
            <a:xfrm>
              <a:off x="1861740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2" name="pt1321"/>
            <p:cNvSpPr/>
            <p:nvPr/>
          </p:nvSpPr>
          <p:spPr>
            <a:xfrm>
              <a:off x="2186879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3" name="pt1322"/>
            <p:cNvSpPr/>
            <p:nvPr/>
          </p:nvSpPr>
          <p:spPr>
            <a:xfrm>
              <a:off x="1861740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4" name="pt1323"/>
            <p:cNvSpPr/>
            <p:nvPr/>
          </p:nvSpPr>
          <p:spPr>
            <a:xfrm>
              <a:off x="192085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5" name="pt1324"/>
            <p:cNvSpPr/>
            <p:nvPr/>
          </p:nvSpPr>
          <p:spPr>
            <a:xfrm>
              <a:off x="2039089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6" name="pt1325"/>
            <p:cNvSpPr/>
            <p:nvPr/>
          </p:nvSpPr>
          <p:spPr>
            <a:xfrm>
              <a:off x="1861740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7" name="pt1326"/>
            <p:cNvSpPr/>
            <p:nvPr/>
          </p:nvSpPr>
          <p:spPr>
            <a:xfrm>
              <a:off x="1950415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8" name="pt1327"/>
            <p:cNvSpPr/>
            <p:nvPr/>
          </p:nvSpPr>
          <p:spPr>
            <a:xfrm>
              <a:off x="2009531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9" name="pt1328"/>
            <p:cNvSpPr/>
            <p:nvPr/>
          </p:nvSpPr>
          <p:spPr>
            <a:xfrm>
              <a:off x="2068647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0" name="pt1329"/>
            <p:cNvSpPr/>
            <p:nvPr/>
          </p:nvSpPr>
          <p:spPr>
            <a:xfrm>
              <a:off x="200953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1" name="pt1330"/>
            <p:cNvSpPr/>
            <p:nvPr/>
          </p:nvSpPr>
          <p:spPr>
            <a:xfrm>
              <a:off x="2098205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2" name="pt1331"/>
            <p:cNvSpPr/>
            <p:nvPr/>
          </p:nvSpPr>
          <p:spPr>
            <a:xfrm>
              <a:off x="2157321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3" name="pt1332"/>
            <p:cNvSpPr/>
            <p:nvPr/>
          </p:nvSpPr>
          <p:spPr>
            <a:xfrm>
              <a:off x="2216437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4" name="pt1333"/>
            <p:cNvSpPr/>
            <p:nvPr/>
          </p:nvSpPr>
          <p:spPr>
            <a:xfrm>
              <a:off x="2186879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5" name="pt1334"/>
            <p:cNvSpPr/>
            <p:nvPr/>
          </p:nvSpPr>
          <p:spPr>
            <a:xfrm>
              <a:off x="1979973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6" name="pt1335"/>
            <p:cNvSpPr/>
            <p:nvPr/>
          </p:nvSpPr>
          <p:spPr>
            <a:xfrm>
              <a:off x="1891298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7" name="pt1336"/>
            <p:cNvSpPr/>
            <p:nvPr/>
          </p:nvSpPr>
          <p:spPr>
            <a:xfrm>
              <a:off x="1832182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8" name="pt1337"/>
            <p:cNvSpPr/>
            <p:nvPr/>
          </p:nvSpPr>
          <p:spPr>
            <a:xfrm>
              <a:off x="1832182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9" name="pt1338"/>
            <p:cNvSpPr/>
            <p:nvPr/>
          </p:nvSpPr>
          <p:spPr>
            <a:xfrm>
              <a:off x="192085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0" name="pt1339"/>
            <p:cNvSpPr/>
            <p:nvPr/>
          </p:nvSpPr>
          <p:spPr>
            <a:xfrm>
              <a:off x="1979973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1" name="pt1340"/>
            <p:cNvSpPr/>
            <p:nvPr/>
          </p:nvSpPr>
          <p:spPr>
            <a:xfrm>
              <a:off x="1802624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2" name="pt1341"/>
            <p:cNvSpPr/>
            <p:nvPr/>
          </p:nvSpPr>
          <p:spPr>
            <a:xfrm>
              <a:off x="1979973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3" name="pt1342"/>
            <p:cNvSpPr/>
            <p:nvPr/>
          </p:nvSpPr>
          <p:spPr>
            <a:xfrm>
              <a:off x="2186879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4" name="pt1343"/>
            <p:cNvSpPr/>
            <p:nvPr/>
          </p:nvSpPr>
          <p:spPr>
            <a:xfrm>
              <a:off x="2068647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5" name="pt1344"/>
            <p:cNvSpPr/>
            <p:nvPr/>
          </p:nvSpPr>
          <p:spPr>
            <a:xfrm>
              <a:off x="1861740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6" name="pt1345"/>
            <p:cNvSpPr/>
            <p:nvPr/>
          </p:nvSpPr>
          <p:spPr>
            <a:xfrm>
              <a:off x="1832182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7" name="pt1346"/>
            <p:cNvSpPr/>
            <p:nvPr/>
          </p:nvSpPr>
          <p:spPr>
            <a:xfrm>
              <a:off x="1832182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8" name="pt1347"/>
            <p:cNvSpPr/>
            <p:nvPr/>
          </p:nvSpPr>
          <p:spPr>
            <a:xfrm>
              <a:off x="200953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9" name="pt1348"/>
            <p:cNvSpPr/>
            <p:nvPr/>
          </p:nvSpPr>
          <p:spPr>
            <a:xfrm>
              <a:off x="192085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0" name="pt1349"/>
            <p:cNvSpPr/>
            <p:nvPr/>
          </p:nvSpPr>
          <p:spPr>
            <a:xfrm>
              <a:off x="1684392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1" name="pt1350"/>
            <p:cNvSpPr/>
            <p:nvPr/>
          </p:nvSpPr>
          <p:spPr>
            <a:xfrm>
              <a:off x="1861740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2" name="pt1351"/>
            <p:cNvSpPr/>
            <p:nvPr/>
          </p:nvSpPr>
          <p:spPr>
            <a:xfrm>
              <a:off x="1891298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3" name="pt1352"/>
            <p:cNvSpPr/>
            <p:nvPr/>
          </p:nvSpPr>
          <p:spPr>
            <a:xfrm>
              <a:off x="1891298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4" name="pt1353"/>
            <p:cNvSpPr/>
            <p:nvPr/>
          </p:nvSpPr>
          <p:spPr>
            <a:xfrm>
              <a:off x="2039089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5" name="pt1354"/>
            <p:cNvSpPr/>
            <p:nvPr/>
          </p:nvSpPr>
          <p:spPr>
            <a:xfrm>
              <a:off x="1713950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6" name="pt1355"/>
            <p:cNvSpPr/>
            <p:nvPr/>
          </p:nvSpPr>
          <p:spPr>
            <a:xfrm>
              <a:off x="1891298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7" name="pt1356"/>
            <p:cNvSpPr/>
            <p:nvPr/>
          </p:nvSpPr>
          <p:spPr>
            <a:xfrm>
              <a:off x="2068647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8" name="pt1357"/>
            <p:cNvSpPr/>
            <p:nvPr/>
          </p:nvSpPr>
          <p:spPr>
            <a:xfrm>
              <a:off x="192085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9" name="pt1358"/>
            <p:cNvSpPr/>
            <p:nvPr/>
          </p:nvSpPr>
          <p:spPr>
            <a:xfrm>
              <a:off x="2305111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0" name="pt1359"/>
            <p:cNvSpPr/>
            <p:nvPr/>
          </p:nvSpPr>
          <p:spPr>
            <a:xfrm>
              <a:off x="2068647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1" name="pt1360"/>
            <p:cNvSpPr/>
            <p:nvPr/>
          </p:nvSpPr>
          <p:spPr>
            <a:xfrm>
              <a:off x="2127763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2" name="pt1361"/>
            <p:cNvSpPr/>
            <p:nvPr/>
          </p:nvSpPr>
          <p:spPr>
            <a:xfrm>
              <a:off x="2452902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3" name="pt1362"/>
            <p:cNvSpPr/>
            <p:nvPr/>
          </p:nvSpPr>
          <p:spPr>
            <a:xfrm>
              <a:off x="1654834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4" name="pt1363"/>
            <p:cNvSpPr/>
            <p:nvPr/>
          </p:nvSpPr>
          <p:spPr>
            <a:xfrm>
              <a:off x="2364228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5" name="pt1364"/>
            <p:cNvSpPr/>
            <p:nvPr/>
          </p:nvSpPr>
          <p:spPr>
            <a:xfrm>
              <a:off x="2186879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6" name="pt1365"/>
            <p:cNvSpPr/>
            <p:nvPr/>
          </p:nvSpPr>
          <p:spPr>
            <a:xfrm>
              <a:off x="2334669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7" name="pt1366"/>
            <p:cNvSpPr/>
            <p:nvPr/>
          </p:nvSpPr>
          <p:spPr>
            <a:xfrm>
              <a:off x="2127763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8" name="pt1367"/>
            <p:cNvSpPr/>
            <p:nvPr/>
          </p:nvSpPr>
          <p:spPr>
            <a:xfrm>
              <a:off x="2098205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9" name="pt1368"/>
            <p:cNvSpPr/>
            <p:nvPr/>
          </p:nvSpPr>
          <p:spPr>
            <a:xfrm>
              <a:off x="2216437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0" name="pt1369"/>
            <p:cNvSpPr/>
            <p:nvPr/>
          </p:nvSpPr>
          <p:spPr>
            <a:xfrm>
              <a:off x="1891298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1" name="pt1370"/>
            <p:cNvSpPr/>
            <p:nvPr/>
          </p:nvSpPr>
          <p:spPr>
            <a:xfrm>
              <a:off x="192085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2" name="pt1371"/>
            <p:cNvSpPr/>
            <p:nvPr/>
          </p:nvSpPr>
          <p:spPr>
            <a:xfrm>
              <a:off x="2098205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3" name="pt1372"/>
            <p:cNvSpPr/>
            <p:nvPr/>
          </p:nvSpPr>
          <p:spPr>
            <a:xfrm>
              <a:off x="2127763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4" name="pt1373"/>
            <p:cNvSpPr/>
            <p:nvPr/>
          </p:nvSpPr>
          <p:spPr>
            <a:xfrm>
              <a:off x="2482460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5" name="pt1374"/>
            <p:cNvSpPr/>
            <p:nvPr/>
          </p:nvSpPr>
          <p:spPr>
            <a:xfrm>
              <a:off x="2482460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6" name="pt1375"/>
            <p:cNvSpPr/>
            <p:nvPr/>
          </p:nvSpPr>
          <p:spPr>
            <a:xfrm>
              <a:off x="1979973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7" name="pt1376"/>
            <p:cNvSpPr/>
            <p:nvPr/>
          </p:nvSpPr>
          <p:spPr>
            <a:xfrm>
              <a:off x="2245995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8" name="pt1377"/>
            <p:cNvSpPr/>
            <p:nvPr/>
          </p:nvSpPr>
          <p:spPr>
            <a:xfrm>
              <a:off x="1861740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9" name="pt1378"/>
            <p:cNvSpPr/>
            <p:nvPr/>
          </p:nvSpPr>
          <p:spPr>
            <a:xfrm>
              <a:off x="2482460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0" name="pt1379"/>
            <p:cNvSpPr/>
            <p:nvPr/>
          </p:nvSpPr>
          <p:spPr>
            <a:xfrm>
              <a:off x="2068647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1" name="pt1380"/>
            <p:cNvSpPr/>
            <p:nvPr/>
          </p:nvSpPr>
          <p:spPr>
            <a:xfrm>
              <a:off x="2186879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2" name="pt1381"/>
            <p:cNvSpPr/>
            <p:nvPr/>
          </p:nvSpPr>
          <p:spPr>
            <a:xfrm>
              <a:off x="2334669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3" name="pt1382"/>
            <p:cNvSpPr/>
            <p:nvPr/>
          </p:nvSpPr>
          <p:spPr>
            <a:xfrm>
              <a:off x="2039089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4" name="pt1383"/>
            <p:cNvSpPr/>
            <p:nvPr/>
          </p:nvSpPr>
          <p:spPr>
            <a:xfrm>
              <a:off x="200953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5" name="pt1384"/>
            <p:cNvSpPr/>
            <p:nvPr/>
          </p:nvSpPr>
          <p:spPr>
            <a:xfrm>
              <a:off x="209820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6" name="pt1385"/>
            <p:cNvSpPr/>
            <p:nvPr/>
          </p:nvSpPr>
          <p:spPr>
            <a:xfrm>
              <a:off x="2334669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7" name="pt1386"/>
            <p:cNvSpPr/>
            <p:nvPr/>
          </p:nvSpPr>
          <p:spPr>
            <a:xfrm>
              <a:off x="2393786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8" name="pt1387"/>
            <p:cNvSpPr/>
            <p:nvPr/>
          </p:nvSpPr>
          <p:spPr>
            <a:xfrm>
              <a:off x="2541576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9" name="pt1388"/>
            <p:cNvSpPr/>
            <p:nvPr/>
          </p:nvSpPr>
          <p:spPr>
            <a:xfrm>
              <a:off x="209820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0" name="pt1389"/>
            <p:cNvSpPr/>
            <p:nvPr/>
          </p:nvSpPr>
          <p:spPr>
            <a:xfrm>
              <a:off x="2068647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1" name="pt1390"/>
            <p:cNvSpPr/>
            <p:nvPr/>
          </p:nvSpPr>
          <p:spPr>
            <a:xfrm>
              <a:off x="200953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2" name="pt1391"/>
            <p:cNvSpPr/>
            <p:nvPr/>
          </p:nvSpPr>
          <p:spPr>
            <a:xfrm>
              <a:off x="2482460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3" name="pt1392"/>
            <p:cNvSpPr/>
            <p:nvPr/>
          </p:nvSpPr>
          <p:spPr>
            <a:xfrm>
              <a:off x="2068647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4" name="pt1393"/>
            <p:cNvSpPr/>
            <p:nvPr/>
          </p:nvSpPr>
          <p:spPr>
            <a:xfrm>
              <a:off x="2098205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5" name="pt1394"/>
            <p:cNvSpPr/>
            <p:nvPr/>
          </p:nvSpPr>
          <p:spPr>
            <a:xfrm>
              <a:off x="1979973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6" name="pt1395"/>
            <p:cNvSpPr/>
            <p:nvPr/>
          </p:nvSpPr>
          <p:spPr>
            <a:xfrm>
              <a:off x="2245995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7" name="pt1396"/>
            <p:cNvSpPr/>
            <p:nvPr/>
          </p:nvSpPr>
          <p:spPr>
            <a:xfrm>
              <a:off x="2186879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8" name="pt1397"/>
            <p:cNvSpPr/>
            <p:nvPr/>
          </p:nvSpPr>
          <p:spPr>
            <a:xfrm>
              <a:off x="224599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9" name="pt1398"/>
            <p:cNvSpPr/>
            <p:nvPr/>
          </p:nvSpPr>
          <p:spPr>
            <a:xfrm>
              <a:off x="192085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0" name="pt1399"/>
            <p:cNvSpPr/>
            <p:nvPr/>
          </p:nvSpPr>
          <p:spPr>
            <a:xfrm>
              <a:off x="2216437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1" name="pt1400"/>
            <p:cNvSpPr/>
            <p:nvPr/>
          </p:nvSpPr>
          <p:spPr>
            <a:xfrm>
              <a:off x="2186879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2" name="pt1401"/>
            <p:cNvSpPr/>
            <p:nvPr/>
          </p:nvSpPr>
          <p:spPr>
            <a:xfrm>
              <a:off x="2186879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3" name="pt1402"/>
            <p:cNvSpPr/>
            <p:nvPr/>
          </p:nvSpPr>
          <p:spPr>
            <a:xfrm>
              <a:off x="2068647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4" name="pt1403"/>
            <p:cNvSpPr/>
            <p:nvPr/>
          </p:nvSpPr>
          <p:spPr>
            <a:xfrm>
              <a:off x="2127763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5" name="pt1404"/>
            <p:cNvSpPr/>
            <p:nvPr/>
          </p:nvSpPr>
          <p:spPr>
            <a:xfrm>
              <a:off x="2039089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6" name="pt1405"/>
            <p:cNvSpPr/>
            <p:nvPr/>
          </p:nvSpPr>
          <p:spPr>
            <a:xfrm>
              <a:off x="195041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7" name="pl1406"/>
            <p:cNvSpPr/>
            <p:nvPr/>
          </p:nvSpPr>
          <p:spPr>
            <a:xfrm>
              <a:off x="2727472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8" name="pt1407"/>
            <p:cNvSpPr/>
            <p:nvPr/>
          </p:nvSpPr>
          <p:spPr>
            <a:xfrm>
              <a:off x="341246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9" name="pt1408"/>
            <p:cNvSpPr/>
            <p:nvPr/>
          </p:nvSpPr>
          <p:spPr>
            <a:xfrm>
              <a:off x="3190775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0" name="pt1409"/>
            <p:cNvSpPr/>
            <p:nvPr/>
          </p:nvSpPr>
          <p:spPr>
            <a:xfrm>
              <a:off x="327944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1" name="pt1410"/>
            <p:cNvSpPr/>
            <p:nvPr/>
          </p:nvSpPr>
          <p:spPr>
            <a:xfrm>
              <a:off x="323511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2" name="pt1411"/>
            <p:cNvSpPr/>
            <p:nvPr/>
          </p:nvSpPr>
          <p:spPr>
            <a:xfrm>
              <a:off x="345679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3" name="pt1412"/>
            <p:cNvSpPr/>
            <p:nvPr/>
          </p:nvSpPr>
          <p:spPr>
            <a:xfrm>
              <a:off x="3589809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4" name="pt1413"/>
            <p:cNvSpPr/>
            <p:nvPr/>
          </p:nvSpPr>
          <p:spPr>
            <a:xfrm>
              <a:off x="336812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5" name="pt1414"/>
            <p:cNvSpPr/>
            <p:nvPr/>
          </p:nvSpPr>
          <p:spPr>
            <a:xfrm>
              <a:off x="33681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6" name="pt1415"/>
            <p:cNvSpPr/>
            <p:nvPr/>
          </p:nvSpPr>
          <p:spPr>
            <a:xfrm>
              <a:off x="314643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7" name="pt1416"/>
            <p:cNvSpPr/>
            <p:nvPr/>
          </p:nvSpPr>
          <p:spPr>
            <a:xfrm>
              <a:off x="323511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8" name="pt1417"/>
            <p:cNvSpPr/>
            <p:nvPr/>
          </p:nvSpPr>
          <p:spPr>
            <a:xfrm>
              <a:off x="350113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9" name="pt1418"/>
            <p:cNvSpPr/>
            <p:nvPr/>
          </p:nvSpPr>
          <p:spPr>
            <a:xfrm>
              <a:off x="3368124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0" name="pt1419"/>
            <p:cNvSpPr/>
            <p:nvPr/>
          </p:nvSpPr>
          <p:spPr>
            <a:xfrm>
              <a:off x="3190775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1" name="pt1420"/>
            <p:cNvSpPr/>
            <p:nvPr/>
          </p:nvSpPr>
          <p:spPr>
            <a:xfrm>
              <a:off x="3190775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2" name="pt1421"/>
            <p:cNvSpPr/>
            <p:nvPr/>
          </p:nvSpPr>
          <p:spPr>
            <a:xfrm>
              <a:off x="3634146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3" name="pt1422"/>
            <p:cNvSpPr/>
            <p:nvPr/>
          </p:nvSpPr>
          <p:spPr>
            <a:xfrm>
              <a:off x="381149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4" name="pt1423"/>
            <p:cNvSpPr/>
            <p:nvPr/>
          </p:nvSpPr>
          <p:spPr>
            <a:xfrm>
              <a:off x="358980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5" name="pt1424"/>
            <p:cNvSpPr/>
            <p:nvPr/>
          </p:nvSpPr>
          <p:spPr>
            <a:xfrm>
              <a:off x="341246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6" name="pt1425"/>
            <p:cNvSpPr/>
            <p:nvPr/>
          </p:nvSpPr>
          <p:spPr>
            <a:xfrm>
              <a:off x="3545472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7" name="pt1426"/>
            <p:cNvSpPr/>
            <p:nvPr/>
          </p:nvSpPr>
          <p:spPr>
            <a:xfrm>
              <a:off x="354547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8" name="pt1427"/>
            <p:cNvSpPr/>
            <p:nvPr/>
          </p:nvSpPr>
          <p:spPr>
            <a:xfrm>
              <a:off x="3368124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9" name="pt1428"/>
            <p:cNvSpPr/>
            <p:nvPr/>
          </p:nvSpPr>
          <p:spPr>
            <a:xfrm>
              <a:off x="350113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0" name="pt1429"/>
            <p:cNvSpPr/>
            <p:nvPr/>
          </p:nvSpPr>
          <p:spPr>
            <a:xfrm>
              <a:off x="3456798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1" name="pt1430"/>
            <p:cNvSpPr/>
            <p:nvPr/>
          </p:nvSpPr>
          <p:spPr>
            <a:xfrm>
              <a:off x="3323786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2" name="pt1431"/>
            <p:cNvSpPr/>
            <p:nvPr/>
          </p:nvSpPr>
          <p:spPr>
            <a:xfrm>
              <a:off x="3368124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3" name="pt1432"/>
            <p:cNvSpPr/>
            <p:nvPr/>
          </p:nvSpPr>
          <p:spPr>
            <a:xfrm>
              <a:off x="3190775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4" name="pt1433"/>
            <p:cNvSpPr/>
            <p:nvPr/>
          </p:nvSpPr>
          <p:spPr>
            <a:xfrm>
              <a:off x="3368124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5" name="pt1434"/>
            <p:cNvSpPr/>
            <p:nvPr/>
          </p:nvSpPr>
          <p:spPr>
            <a:xfrm>
              <a:off x="3412461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6" name="pt1435"/>
            <p:cNvSpPr/>
            <p:nvPr/>
          </p:nvSpPr>
          <p:spPr>
            <a:xfrm>
              <a:off x="336812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7" name="pt1436"/>
            <p:cNvSpPr/>
            <p:nvPr/>
          </p:nvSpPr>
          <p:spPr>
            <a:xfrm>
              <a:off x="327944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8" name="pt1437"/>
            <p:cNvSpPr/>
            <p:nvPr/>
          </p:nvSpPr>
          <p:spPr>
            <a:xfrm>
              <a:off x="323511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9" name="pt1438"/>
            <p:cNvSpPr/>
            <p:nvPr/>
          </p:nvSpPr>
          <p:spPr>
            <a:xfrm>
              <a:off x="33681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0" name="pt1439"/>
            <p:cNvSpPr/>
            <p:nvPr/>
          </p:nvSpPr>
          <p:spPr>
            <a:xfrm>
              <a:off x="367848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1" name="pt1440"/>
            <p:cNvSpPr/>
            <p:nvPr/>
          </p:nvSpPr>
          <p:spPr>
            <a:xfrm>
              <a:off x="372282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2" name="pt1441"/>
            <p:cNvSpPr/>
            <p:nvPr/>
          </p:nvSpPr>
          <p:spPr>
            <a:xfrm>
              <a:off x="323511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3" name="pt1442"/>
            <p:cNvSpPr/>
            <p:nvPr/>
          </p:nvSpPr>
          <p:spPr>
            <a:xfrm>
              <a:off x="3279449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4" name="pt1443"/>
            <p:cNvSpPr/>
            <p:nvPr/>
          </p:nvSpPr>
          <p:spPr>
            <a:xfrm>
              <a:off x="3412461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5" name="pt1444"/>
            <p:cNvSpPr/>
            <p:nvPr/>
          </p:nvSpPr>
          <p:spPr>
            <a:xfrm>
              <a:off x="345679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6" name="pt1445"/>
            <p:cNvSpPr/>
            <p:nvPr/>
          </p:nvSpPr>
          <p:spPr>
            <a:xfrm>
              <a:off x="3190775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7" name="pt1446"/>
            <p:cNvSpPr/>
            <p:nvPr/>
          </p:nvSpPr>
          <p:spPr>
            <a:xfrm>
              <a:off x="33681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8" name="pt1447"/>
            <p:cNvSpPr/>
            <p:nvPr/>
          </p:nvSpPr>
          <p:spPr>
            <a:xfrm>
              <a:off x="3412461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9" name="pt1448"/>
            <p:cNvSpPr/>
            <p:nvPr/>
          </p:nvSpPr>
          <p:spPr>
            <a:xfrm>
              <a:off x="2880415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0" name="pt1449"/>
            <p:cNvSpPr/>
            <p:nvPr/>
          </p:nvSpPr>
          <p:spPr>
            <a:xfrm>
              <a:off x="327944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1" name="pt1450"/>
            <p:cNvSpPr/>
            <p:nvPr/>
          </p:nvSpPr>
          <p:spPr>
            <a:xfrm>
              <a:off x="3412461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2" name="pt1451"/>
            <p:cNvSpPr/>
            <p:nvPr/>
          </p:nvSpPr>
          <p:spPr>
            <a:xfrm>
              <a:off x="3545472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3" name="pt1452"/>
            <p:cNvSpPr/>
            <p:nvPr/>
          </p:nvSpPr>
          <p:spPr>
            <a:xfrm>
              <a:off x="3190775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4" name="pt1453"/>
            <p:cNvSpPr/>
            <p:nvPr/>
          </p:nvSpPr>
          <p:spPr>
            <a:xfrm>
              <a:off x="354547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5" name="pt1454"/>
            <p:cNvSpPr/>
            <p:nvPr/>
          </p:nvSpPr>
          <p:spPr>
            <a:xfrm>
              <a:off x="327944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6" name="pt1455"/>
            <p:cNvSpPr/>
            <p:nvPr/>
          </p:nvSpPr>
          <p:spPr>
            <a:xfrm>
              <a:off x="350113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7" name="pt1456"/>
            <p:cNvSpPr/>
            <p:nvPr/>
          </p:nvSpPr>
          <p:spPr>
            <a:xfrm>
              <a:off x="332378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8" name="pt1457"/>
            <p:cNvSpPr/>
            <p:nvPr/>
          </p:nvSpPr>
          <p:spPr>
            <a:xfrm>
              <a:off x="3279449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9" name="pt1458"/>
            <p:cNvSpPr/>
            <p:nvPr/>
          </p:nvSpPr>
          <p:spPr>
            <a:xfrm>
              <a:off x="3279449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0" name="pt1459"/>
            <p:cNvSpPr/>
            <p:nvPr/>
          </p:nvSpPr>
          <p:spPr>
            <a:xfrm>
              <a:off x="3235112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1" name="pt1460"/>
            <p:cNvSpPr/>
            <p:nvPr/>
          </p:nvSpPr>
          <p:spPr>
            <a:xfrm>
              <a:off x="2880415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2" name="pt1461"/>
            <p:cNvSpPr/>
            <p:nvPr/>
          </p:nvSpPr>
          <p:spPr>
            <a:xfrm>
              <a:off x="310210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3" name="pt1462"/>
            <p:cNvSpPr/>
            <p:nvPr/>
          </p:nvSpPr>
          <p:spPr>
            <a:xfrm>
              <a:off x="310210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4" name="pt1463"/>
            <p:cNvSpPr/>
            <p:nvPr/>
          </p:nvSpPr>
          <p:spPr>
            <a:xfrm>
              <a:off x="332378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5" name="pt1464"/>
            <p:cNvSpPr/>
            <p:nvPr/>
          </p:nvSpPr>
          <p:spPr>
            <a:xfrm>
              <a:off x="2924752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6" name="pt1465"/>
            <p:cNvSpPr/>
            <p:nvPr/>
          </p:nvSpPr>
          <p:spPr>
            <a:xfrm>
              <a:off x="3146438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7" name="pt1466"/>
            <p:cNvSpPr/>
            <p:nvPr/>
          </p:nvSpPr>
          <p:spPr>
            <a:xfrm>
              <a:off x="3057764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8" name="pt1467"/>
            <p:cNvSpPr/>
            <p:nvPr/>
          </p:nvSpPr>
          <p:spPr>
            <a:xfrm>
              <a:off x="2747404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9" name="pt1468"/>
            <p:cNvSpPr/>
            <p:nvPr/>
          </p:nvSpPr>
          <p:spPr>
            <a:xfrm>
              <a:off x="3190775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0" name="pt1469"/>
            <p:cNvSpPr/>
            <p:nvPr/>
          </p:nvSpPr>
          <p:spPr>
            <a:xfrm>
              <a:off x="2836078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1" name="pt1470"/>
            <p:cNvSpPr/>
            <p:nvPr/>
          </p:nvSpPr>
          <p:spPr>
            <a:xfrm>
              <a:off x="3146438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2" name="pt1471"/>
            <p:cNvSpPr/>
            <p:nvPr/>
          </p:nvSpPr>
          <p:spPr>
            <a:xfrm>
              <a:off x="3146438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3" name="pt1472"/>
            <p:cNvSpPr/>
            <p:nvPr/>
          </p:nvSpPr>
          <p:spPr>
            <a:xfrm>
              <a:off x="3235112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4" name="pt1473"/>
            <p:cNvSpPr/>
            <p:nvPr/>
          </p:nvSpPr>
          <p:spPr>
            <a:xfrm>
              <a:off x="319077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5" name="pt1474"/>
            <p:cNvSpPr/>
            <p:nvPr/>
          </p:nvSpPr>
          <p:spPr>
            <a:xfrm>
              <a:off x="3057764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6" name="pt1475"/>
            <p:cNvSpPr/>
            <p:nvPr/>
          </p:nvSpPr>
          <p:spPr>
            <a:xfrm>
              <a:off x="283607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7" name="pt1476"/>
            <p:cNvSpPr/>
            <p:nvPr/>
          </p:nvSpPr>
          <p:spPr>
            <a:xfrm>
              <a:off x="2969090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8" name="pt1477"/>
            <p:cNvSpPr/>
            <p:nvPr/>
          </p:nvSpPr>
          <p:spPr>
            <a:xfrm>
              <a:off x="3279449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9" name="pt1478"/>
            <p:cNvSpPr/>
            <p:nvPr/>
          </p:nvSpPr>
          <p:spPr>
            <a:xfrm>
              <a:off x="3102101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0" name="pt1479"/>
            <p:cNvSpPr/>
            <p:nvPr/>
          </p:nvSpPr>
          <p:spPr>
            <a:xfrm>
              <a:off x="2969090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1" name="pt1480"/>
            <p:cNvSpPr/>
            <p:nvPr/>
          </p:nvSpPr>
          <p:spPr>
            <a:xfrm>
              <a:off x="310210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2" name="pt1481"/>
            <p:cNvSpPr/>
            <p:nvPr/>
          </p:nvSpPr>
          <p:spPr>
            <a:xfrm>
              <a:off x="3146438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3" name="pt1482"/>
            <p:cNvSpPr/>
            <p:nvPr/>
          </p:nvSpPr>
          <p:spPr>
            <a:xfrm>
              <a:off x="3190775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4" name="pt1483"/>
            <p:cNvSpPr/>
            <p:nvPr/>
          </p:nvSpPr>
          <p:spPr>
            <a:xfrm>
              <a:off x="310210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5" name="pt1484"/>
            <p:cNvSpPr/>
            <p:nvPr/>
          </p:nvSpPr>
          <p:spPr>
            <a:xfrm>
              <a:off x="3190775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6" name="pt1485"/>
            <p:cNvSpPr/>
            <p:nvPr/>
          </p:nvSpPr>
          <p:spPr>
            <a:xfrm>
              <a:off x="314643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7" name="pt1486"/>
            <p:cNvSpPr/>
            <p:nvPr/>
          </p:nvSpPr>
          <p:spPr>
            <a:xfrm>
              <a:off x="3013427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8" name="pt1487"/>
            <p:cNvSpPr/>
            <p:nvPr/>
          </p:nvSpPr>
          <p:spPr>
            <a:xfrm>
              <a:off x="2924752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9" name="pt1488"/>
            <p:cNvSpPr/>
            <p:nvPr/>
          </p:nvSpPr>
          <p:spPr>
            <a:xfrm>
              <a:off x="2924752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0" name="pt1489"/>
            <p:cNvSpPr/>
            <p:nvPr/>
          </p:nvSpPr>
          <p:spPr>
            <a:xfrm>
              <a:off x="3057764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1" name="pt1490"/>
            <p:cNvSpPr/>
            <p:nvPr/>
          </p:nvSpPr>
          <p:spPr>
            <a:xfrm>
              <a:off x="3057764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2" name="pt1491"/>
            <p:cNvSpPr/>
            <p:nvPr/>
          </p:nvSpPr>
          <p:spPr>
            <a:xfrm>
              <a:off x="319077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3" name="pt1492"/>
            <p:cNvSpPr/>
            <p:nvPr/>
          </p:nvSpPr>
          <p:spPr>
            <a:xfrm>
              <a:off x="3368124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4" name="pt1493"/>
            <p:cNvSpPr/>
            <p:nvPr/>
          </p:nvSpPr>
          <p:spPr>
            <a:xfrm>
              <a:off x="3235112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5" name="pt1494"/>
            <p:cNvSpPr/>
            <p:nvPr/>
          </p:nvSpPr>
          <p:spPr>
            <a:xfrm>
              <a:off x="2880415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6" name="pt1495"/>
            <p:cNvSpPr/>
            <p:nvPr/>
          </p:nvSpPr>
          <p:spPr>
            <a:xfrm>
              <a:off x="3190775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7" name="pt1496"/>
            <p:cNvSpPr/>
            <p:nvPr/>
          </p:nvSpPr>
          <p:spPr>
            <a:xfrm>
              <a:off x="2969090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8" name="pt1497"/>
            <p:cNvSpPr/>
            <p:nvPr/>
          </p:nvSpPr>
          <p:spPr>
            <a:xfrm>
              <a:off x="3013427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9" name="pt1498"/>
            <p:cNvSpPr/>
            <p:nvPr/>
          </p:nvSpPr>
          <p:spPr>
            <a:xfrm>
              <a:off x="3190775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0" name="pt1499"/>
            <p:cNvSpPr/>
            <p:nvPr/>
          </p:nvSpPr>
          <p:spPr>
            <a:xfrm>
              <a:off x="301342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1" name="pt1500"/>
            <p:cNvSpPr/>
            <p:nvPr/>
          </p:nvSpPr>
          <p:spPr>
            <a:xfrm>
              <a:off x="2880415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2" name="pt1501"/>
            <p:cNvSpPr/>
            <p:nvPr/>
          </p:nvSpPr>
          <p:spPr>
            <a:xfrm>
              <a:off x="3057764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3" name="pt1502"/>
            <p:cNvSpPr/>
            <p:nvPr/>
          </p:nvSpPr>
          <p:spPr>
            <a:xfrm>
              <a:off x="3190775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4" name="pt1503"/>
            <p:cNvSpPr/>
            <p:nvPr/>
          </p:nvSpPr>
          <p:spPr>
            <a:xfrm>
              <a:off x="3146438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5" name="pt1504"/>
            <p:cNvSpPr/>
            <p:nvPr/>
          </p:nvSpPr>
          <p:spPr>
            <a:xfrm>
              <a:off x="3146438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6" name="pt1505"/>
            <p:cNvSpPr/>
            <p:nvPr/>
          </p:nvSpPr>
          <p:spPr>
            <a:xfrm>
              <a:off x="2969090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7" name="pt1506"/>
            <p:cNvSpPr/>
            <p:nvPr/>
          </p:nvSpPr>
          <p:spPr>
            <a:xfrm>
              <a:off x="3102101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8" name="pt1507"/>
            <p:cNvSpPr/>
            <p:nvPr/>
          </p:nvSpPr>
          <p:spPr>
            <a:xfrm>
              <a:off x="3323786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9" name="pt1508"/>
            <p:cNvSpPr/>
            <p:nvPr/>
          </p:nvSpPr>
          <p:spPr>
            <a:xfrm>
              <a:off x="3057764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0" name="pt1509"/>
            <p:cNvSpPr/>
            <p:nvPr/>
          </p:nvSpPr>
          <p:spPr>
            <a:xfrm>
              <a:off x="3190775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1" name="pt1510"/>
            <p:cNvSpPr/>
            <p:nvPr/>
          </p:nvSpPr>
          <p:spPr>
            <a:xfrm>
              <a:off x="3146438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2" name="pt1511"/>
            <p:cNvSpPr/>
            <p:nvPr/>
          </p:nvSpPr>
          <p:spPr>
            <a:xfrm>
              <a:off x="3190775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3" name="pt1512"/>
            <p:cNvSpPr/>
            <p:nvPr/>
          </p:nvSpPr>
          <p:spPr>
            <a:xfrm>
              <a:off x="3190775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4" name="pt1513"/>
            <p:cNvSpPr/>
            <p:nvPr/>
          </p:nvSpPr>
          <p:spPr>
            <a:xfrm>
              <a:off x="2969090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5" name="pt1514"/>
            <p:cNvSpPr/>
            <p:nvPr/>
          </p:nvSpPr>
          <p:spPr>
            <a:xfrm>
              <a:off x="3146438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6" name="pt1515"/>
            <p:cNvSpPr/>
            <p:nvPr/>
          </p:nvSpPr>
          <p:spPr>
            <a:xfrm>
              <a:off x="2969090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7" name="pt1516"/>
            <p:cNvSpPr/>
            <p:nvPr/>
          </p:nvSpPr>
          <p:spPr>
            <a:xfrm>
              <a:off x="3456798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8" name="pt1517"/>
            <p:cNvSpPr/>
            <p:nvPr/>
          </p:nvSpPr>
          <p:spPr>
            <a:xfrm>
              <a:off x="3279449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9" name="pt1518"/>
            <p:cNvSpPr/>
            <p:nvPr/>
          </p:nvSpPr>
          <p:spPr>
            <a:xfrm>
              <a:off x="3057764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0" name="pt1519"/>
            <p:cNvSpPr/>
            <p:nvPr/>
          </p:nvSpPr>
          <p:spPr>
            <a:xfrm>
              <a:off x="3190775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1" name="pt1520"/>
            <p:cNvSpPr/>
            <p:nvPr/>
          </p:nvSpPr>
          <p:spPr>
            <a:xfrm>
              <a:off x="2969090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2" name="pt1521"/>
            <p:cNvSpPr/>
            <p:nvPr/>
          </p:nvSpPr>
          <p:spPr>
            <a:xfrm>
              <a:off x="310210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3" name="pt1522"/>
            <p:cNvSpPr/>
            <p:nvPr/>
          </p:nvSpPr>
          <p:spPr>
            <a:xfrm>
              <a:off x="3279449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4" name="pt1523"/>
            <p:cNvSpPr/>
            <p:nvPr/>
          </p:nvSpPr>
          <p:spPr>
            <a:xfrm>
              <a:off x="3190775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5" name="pt1524"/>
            <p:cNvSpPr/>
            <p:nvPr/>
          </p:nvSpPr>
          <p:spPr>
            <a:xfrm>
              <a:off x="3545472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6" name="pt1525"/>
            <p:cNvSpPr/>
            <p:nvPr/>
          </p:nvSpPr>
          <p:spPr>
            <a:xfrm>
              <a:off x="3013427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7" name="pt1526"/>
            <p:cNvSpPr/>
            <p:nvPr/>
          </p:nvSpPr>
          <p:spPr>
            <a:xfrm>
              <a:off x="2836078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8" name="pt1527"/>
            <p:cNvSpPr/>
            <p:nvPr/>
          </p:nvSpPr>
          <p:spPr>
            <a:xfrm>
              <a:off x="3279449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9" name="pt1528"/>
            <p:cNvSpPr/>
            <p:nvPr/>
          </p:nvSpPr>
          <p:spPr>
            <a:xfrm>
              <a:off x="310210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0" name="pt1529"/>
            <p:cNvSpPr/>
            <p:nvPr/>
          </p:nvSpPr>
          <p:spPr>
            <a:xfrm>
              <a:off x="310210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1" name="pt1530"/>
            <p:cNvSpPr/>
            <p:nvPr/>
          </p:nvSpPr>
          <p:spPr>
            <a:xfrm>
              <a:off x="3057764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2" name="pt1531"/>
            <p:cNvSpPr/>
            <p:nvPr/>
          </p:nvSpPr>
          <p:spPr>
            <a:xfrm>
              <a:off x="3323786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3" name="pt1532"/>
            <p:cNvSpPr/>
            <p:nvPr/>
          </p:nvSpPr>
          <p:spPr>
            <a:xfrm>
              <a:off x="3279449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4" name="pt1533"/>
            <p:cNvSpPr/>
            <p:nvPr/>
          </p:nvSpPr>
          <p:spPr>
            <a:xfrm>
              <a:off x="310210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5" name="pt1534"/>
            <p:cNvSpPr/>
            <p:nvPr/>
          </p:nvSpPr>
          <p:spPr>
            <a:xfrm>
              <a:off x="3190775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6" name="pt1535"/>
            <p:cNvSpPr/>
            <p:nvPr/>
          </p:nvSpPr>
          <p:spPr>
            <a:xfrm>
              <a:off x="310210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7" name="pt1536"/>
            <p:cNvSpPr/>
            <p:nvPr/>
          </p:nvSpPr>
          <p:spPr>
            <a:xfrm>
              <a:off x="3190775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8" name="pt1537"/>
            <p:cNvSpPr/>
            <p:nvPr/>
          </p:nvSpPr>
          <p:spPr>
            <a:xfrm>
              <a:off x="310210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9" name="pt1538"/>
            <p:cNvSpPr/>
            <p:nvPr/>
          </p:nvSpPr>
          <p:spPr>
            <a:xfrm>
              <a:off x="3545472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0" name="pt1539"/>
            <p:cNvSpPr/>
            <p:nvPr/>
          </p:nvSpPr>
          <p:spPr>
            <a:xfrm>
              <a:off x="310210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1" name="pt1540"/>
            <p:cNvSpPr/>
            <p:nvPr/>
          </p:nvSpPr>
          <p:spPr>
            <a:xfrm>
              <a:off x="310210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2" name="pt1541"/>
            <p:cNvSpPr/>
            <p:nvPr/>
          </p:nvSpPr>
          <p:spPr>
            <a:xfrm>
              <a:off x="3013427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3" name="pt1542"/>
            <p:cNvSpPr/>
            <p:nvPr/>
          </p:nvSpPr>
          <p:spPr>
            <a:xfrm>
              <a:off x="3190775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4" name="pt1543"/>
            <p:cNvSpPr/>
            <p:nvPr/>
          </p:nvSpPr>
          <p:spPr>
            <a:xfrm>
              <a:off x="3368124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5" name="pt1544"/>
            <p:cNvSpPr/>
            <p:nvPr/>
          </p:nvSpPr>
          <p:spPr>
            <a:xfrm>
              <a:off x="3235112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6" name="pt1545"/>
            <p:cNvSpPr/>
            <p:nvPr/>
          </p:nvSpPr>
          <p:spPr>
            <a:xfrm>
              <a:off x="3190775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7" name="pt1546"/>
            <p:cNvSpPr/>
            <p:nvPr/>
          </p:nvSpPr>
          <p:spPr>
            <a:xfrm>
              <a:off x="3235112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8" name="pt1547"/>
            <p:cNvSpPr/>
            <p:nvPr/>
          </p:nvSpPr>
          <p:spPr>
            <a:xfrm>
              <a:off x="3235112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9" name="pt1548"/>
            <p:cNvSpPr/>
            <p:nvPr/>
          </p:nvSpPr>
          <p:spPr>
            <a:xfrm>
              <a:off x="3235112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0" name="pt1549"/>
            <p:cNvSpPr/>
            <p:nvPr/>
          </p:nvSpPr>
          <p:spPr>
            <a:xfrm>
              <a:off x="3057764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1" name="pt1550"/>
            <p:cNvSpPr/>
            <p:nvPr/>
          </p:nvSpPr>
          <p:spPr>
            <a:xfrm>
              <a:off x="3279449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2" name="pt1551"/>
            <p:cNvSpPr/>
            <p:nvPr/>
          </p:nvSpPr>
          <p:spPr>
            <a:xfrm>
              <a:off x="3323786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3" name="pt1552"/>
            <p:cNvSpPr/>
            <p:nvPr/>
          </p:nvSpPr>
          <p:spPr>
            <a:xfrm>
              <a:off x="3190775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4" name="pt1553"/>
            <p:cNvSpPr/>
            <p:nvPr/>
          </p:nvSpPr>
          <p:spPr>
            <a:xfrm>
              <a:off x="2969090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5" name="pt1554"/>
            <p:cNvSpPr/>
            <p:nvPr/>
          </p:nvSpPr>
          <p:spPr>
            <a:xfrm>
              <a:off x="3190775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6" name="pt1555"/>
            <p:cNvSpPr/>
            <p:nvPr/>
          </p:nvSpPr>
          <p:spPr>
            <a:xfrm>
              <a:off x="3368124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7" name="pt1556"/>
            <p:cNvSpPr/>
            <p:nvPr/>
          </p:nvSpPr>
          <p:spPr>
            <a:xfrm>
              <a:off x="319077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8" name="pl1557"/>
            <p:cNvSpPr/>
            <p:nvPr/>
          </p:nvSpPr>
          <p:spPr>
            <a:xfrm>
              <a:off x="3997391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9" name="tx1558"/>
            <p:cNvSpPr/>
            <p:nvPr/>
          </p:nvSpPr>
          <p:spPr>
            <a:xfrm>
              <a:off x="4072762" y="3537743"/>
              <a:ext cx="998475" cy="1647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Petal.Length</a:t>
              </a:r>
            </a:p>
          </p:txBody>
        </p:sp>
        <p:sp>
          <p:nvSpPr>
            <p:cNvPr id="1560" name="pl1559"/>
            <p:cNvSpPr/>
            <p:nvPr/>
          </p:nvSpPr>
          <p:spPr>
            <a:xfrm>
              <a:off x="5267309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1" name="pt1560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2" name="pt1561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3" name="pt1562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4" name="pt1563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5" name="pt1564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6" name="pt1565"/>
            <p:cNvSpPr/>
            <p:nvPr/>
          </p:nvSpPr>
          <p:spPr>
            <a:xfrm>
              <a:off x="5420253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7" name="pt1566"/>
            <p:cNvSpPr/>
            <p:nvPr/>
          </p:nvSpPr>
          <p:spPr>
            <a:xfrm>
              <a:off x="537591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8" name="pt1567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9" name="pt1568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0" name="pt1569"/>
            <p:cNvSpPr/>
            <p:nvPr/>
          </p:nvSpPr>
          <p:spPr>
            <a:xfrm>
              <a:off x="5287241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1" name="pt1570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2" name="pt1571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3" name="pt1572"/>
            <p:cNvSpPr/>
            <p:nvPr/>
          </p:nvSpPr>
          <p:spPr>
            <a:xfrm>
              <a:off x="528724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4" name="pt1573"/>
            <p:cNvSpPr/>
            <p:nvPr/>
          </p:nvSpPr>
          <p:spPr>
            <a:xfrm>
              <a:off x="5287241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5" name="pt1574"/>
            <p:cNvSpPr/>
            <p:nvPr/>
          </p:nvSpPr>
          <p:spPr>
            <a:xfrm>
              <a:off x="5331579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6" name="pt1575"/>
            <p:cNvSpPr/>
            <p:nvPr/>
          </p:nvSpPr>
          <p:spPr>
            <a:xfrm>
              <a:off x="542025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7" name="pt1576"/>
            <p:cNvSpPr/>
            <p:nvPr/>
          </p:nvSpPr>
          <p:spPr>
            <a:xfrm>
              <a:off x="5420253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8" name="pt1577"/>
            <p:cNvSpPr/>
            <p:nvPr/>
          </p:nvSpPr>
          <p:spPr>
            <a:xfrm>
              <a:off x="537591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9" name="pt1578"/>
            <p:cNvSpPr/>
            <p:nvPr/>
          </p:nvSpPr>
          <p:spPr>
            <a:xfrm>
              <a:off x="5375916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0" name="pt1579"/>
            <p:cNvSpPr/>
            <p:nvPr/>
          </p:nvSpPr>
          <p:spPr>
            <a:xfrm>
              <a:off x="5375916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1" name="pt1580"/>
            <p:cNvSpPr/>
            <p:nvPr/>
          </p:nvSpPr>
          <p:spPr>
            <a:xfrm>
              <a:off x="5331579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2" name="pt1581"/>
            <p:cNvSpPr/>
            <p:nvPr/>
          </p:nvSpPr>
          <p:spPr>
            <a:xfrm>
              <a:off x="542025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3" name="pt1582"/>
            <p:cNvSpPr/>
            <p:nvPr/>
          </p:nvSpPr>
          <p:spPr>
            <a:xfrm>
              <a:off x="5331579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4" name="pt1583"/>
            <p:cNvSpPr/>
            <p:nvPr/>
          </p:nvSpPr>
          <p:spPr>
            <a:xfrm>
              <a:off x="546459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5" name="pt1584"/>
            <p:cNvSpPr/>
            <p:nvPr/>
          </p:nvSpPr>
          <p:spPr>
            <a:xfrm>
              <a:off x="5331579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6" name="pt1585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7" name="pt1586"/>
            <p:cNvSpPr/>
            <p:nvPr/>
          </p:nvSpPr>
          <p:spPr>
            <a:xfrm>
              <a:off x="5420253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8" name="pt1587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9" name="pt1588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0" name="pt1589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1" name="pt1590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2" name="pt1591"/>
            <p:cNvSpPr/>
            <p:nvPr/>
          </p:nvSpPr>
          <p:spPr>
            <a:xfrm>
              <a:off x="542025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3" name="pt1592"/>
            <p:cNvSpPr/>
            <p:nvPr/>
          </p:nvSpPr>
          <p:spPr>
            <a:xfrm>
              <a:off x="5287241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4" name="pt1593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5" name="pt1594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6" name="pt1595"/>
            <p:cNvSpPr/>
            <p:nvPr/>
          </p:nvSpPr>
          <p:spPr>
            <a:xfrm>
              <a:off x="5331579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7" name="pt1596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8" name="pt1597"/>
            <p:cNvSpPr/>
            <p:nvPr/>
          </p:nvSpPr>
          <p:spPr>
            <a:xfrm>
              <a:off x="528724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9" name="pt1598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0" name="pt1599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1" name="pt1600"/>
            <p:cNvSpPr/>
            <p:nvPr/>
          </p:nvSpPr>
          <p:spPr>
            <a:xfrm>
              <a:off x="5375916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2" name="pt1601"/>
            <p:cNvSpPr/>
            <p:nvPr/>
          </p:nvSpPr>
          <p:spPr>
            <a:xfrm>
              <a:off x="5375916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3" name="pt1602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4" name="pt1603"/>
            <p:cNvSpPr/>
            <p:nvPr/>
          </p:nvSpPr>
          <p:spPr>
            <a:xfrm>
              <a:off x="5508927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5" name="pt1604"/>
            <p:cNvSpPr/>
            <p:nvPr/>
          </p:nvSpPr>
          <p:spPr>
            <a:xfrm>
              <a:off x="5420253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6" name="pt1605"/>
            <p:cNvSpPr/>
            <p:nvPr/>
          </p:nvSpPr>
          <p:spPr>
            <a:xfrm>
              <a:off x="537591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7" name="pt1606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8" name="pt1607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9" name="pt1608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0" name="pt1609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1" name="pt1610"/>
            <p:cNvSpPr/>
            <p:nvPr/>
          </p:nvSpPr>
          <p:spPr>
            <a:xfrm>
              <a:off x="5863624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2" name="pt1611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3" name="pt1612"/>
            <p:cNvSpPr/>
            <p:nvPr/>
          </p:nvSpPr>
          <p:spPr>
            <a:xfrm>
              <a:off x="590796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4" name="pt1613"/>
            <p:cNvSpPr/>
            <p:nvPr/>
          </p:nvSpPr>
          <p:spPr>
            <a:xfrm>
              <a:off x="581928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5" name="pt1614"/>
            <p:cNvSpPr/>
            <p:nvPr/>
          </p:nvSpPr>
          <p:spPr>
            <a:xfrm>
              <a:off x="590796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6" name="pt1615"/>
            <p:cNvSpPr/>
            <p:nvPr/>
          </p:nvSpPr>
          <p:spPr>
            <a:xfrm>
              <a:off x="5819287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7" name="pt1616"/>
            <p:cNvSpPr/>
            <p:nvPr/>
          </p:nvSpPr>
          <p:spPr>
            <a:xfrm>
              <a:off x="5952298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8" name="pt1617"/>
            <p:cNvSpPr/>
            <p:nvPr/>
          </p:nvSpPr>
          <p:spPr>
            <a:xfrm>
              <a:off x="5686275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9" name="pt1618"/>
            <p:cNvSpPr/>
            <p:nvPr/>
          </p:nvSpPr>
          <p:spPr>
            <a:xfrm>
              <a:off x="5819287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0" name="pt1619"/>
            <p:cNvSpPr/>
            <p:nvPr/>
          </p:nvSpPr>
          <p:spPr>
            <a:xfrm>
              <a:off x="5863624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1" name="pt1620"/>
            <p:cNvSpPr/>
            <p:nvPr/>
          </p:nvSpPr>
          <p:spPr>
            <a:xfrm>
              <a:off x="5686275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2" name="pt1621"/>
            <p:cNvSpPr/>
            <p:nvPr/>
          </p:nvSpPr>
          <p:spPr>
            <a:xfrm>
              <a:off x="5907961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3" name="pt1622"/>
            <p:cNvSpPr/>
            <p:nvPr/>
          </p:nvSpPr>
          <p:spPr>
            <a:xfrm>
              <a:off x="5686275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4" name="pt1623"/>
            <p:cNvSpPr/>
            <p:nvPr/>
          </p:nvSpPr>
          <p:spPr>
            <a:xfrm>
              <a:off x="5863624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5" name="pt1624"/>
            <p:cNvSpPr/>
            <p:nvPr/>
          </p:nvSpPr>
          <p:spPr>
            <a:xfrm>
              <a:off x="5819287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6" name="pt1625"/>
            <p:cNvSpPr/>
            <p:nvPr/>
          </p:nvSpPr>
          <p:spPr>
            <a:xfrm>
              <a:off x="5863624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7" name="pt1626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8" name="pt1627"/>
            <p:cNvSpPr/>
            <p:nvPr/>
          </p:nvSpPr>
          <p:spPr>
            <a:xfrm>
              <a:off x="5686275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9" name="pt1628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0" name="pt1629"/>
            <p:cNvSpPr/>
            <p:nvPr/>
          </p:nvSpPr>
          <p:spPr>
            <a:xfrm>
              <a:off x="5730613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1" name="pt1630"/>
            <p:cNvSpPr/>
            <p:nvPr/>
          </p:nvSpPr>
          <p:spPr>
            <a:xfrm>
              <a:off x="6040972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2" name="pt1631"/>
            <p:cNvSpPr/>
            <p:nvPr/>
          </p:nvSpPr>
          <p:spPr>
            <a:xfrm>
              <a:off x="581928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3" name="pt1632"/>
            <p:cNvSpPr/>
            <p:nvPr/>
          </p:nvSpPr>
          <p:spPr>
            <a:xfrm>
              <a:off x="590796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4" name="pt1633"/>
            <p:cNvSpPr/>
            <p:nvPr/>
          </p:nvSpPr>
          <p:spPr>
            <a:xfrm>
              <a:off x="5774950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5" name="pt1634"/>
            <p:cNvSpPr/>
            <p:nvPr/>
          </p:nvSpPr>
          <p:spPr>
            <a:xfrm>
              <a:off x="5819287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6" name="pt1635"/>
            <p:cNvSpPr/>
            <p:nvPr/>
          </p:nvSpPr>
          <p:spPr>
            <a:xfrm>
              <a:off x="5863624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7" name="pt1636"/>
            <p:cNvSpPr/>
            <p:nvPr/>
          </p:nvSpPr>
          <p:spPr>
            <a:xfrm>
              <a:off x="5863624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8" name="pt1637"/>
            <p:cNvSpPr/>
            <p:nvPr/>
          </p:nvSpPr>
          <p:spPr>
            <a:xfrm>
              <a:off x="5996635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9" name="pt1638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0" name="pt1639"/>
            <p:cNvSpPr/>
            <p:nvPr/>
          </p:nvSpPr>
          <p:spPr>
            <a:xfrm>
              <a:off x="5686275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1" name="pt1640"/>
            <p:cNvSpPr/>
            <p:nvPr/>
          </p:nvSpPr>
          <p:spPr>
            <a:xfrm>
              <a:off x="5730613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2" name="pt1641"/>
            <p:cNvSpPr/>
            <p:nvPr/>
          </p:nvSpPr>
          <p:spPr>
            <a:xfrm>
              <a:off x="5686275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3" name="pt1642"/>
            <p:cNvSpPr/>
            <p:nvPr/>
          </p:nvSpPr>
          <p:spPr>
            <a:xfrm>
              <a:off x="5774950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4" name="pt1643"/>
            <p:cNvSpPr/>
            <p:nvPr/>
          </p:nvSpPr>
          <p:spPr>
            <a:xfrm>
              <a:off x="5952298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5" name="pt1644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6" name="pt1645"/>
            <p:cNvSpPr/>
            <p:nvPr/>
          </p:nvSpPr>
          <p:spPr>
            <a:xfrm>
              <a:off x="595229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7" name="pt1646"/>
            <p:cNvSpPr/>
            <p:nvPr/>
          </p:nvSpPr>
          <p:spPr>
            <a:xfrm>
              <a:off x="590796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8" name="pt1647"/>
            <p:cNvSpPr/>
            <p:nvPr/>
          </p:nvSpPr>
          <p:spPr>
            <a:xfrm>
              <a:off x="5819287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9" name="pt1648"/>
            <p:cNvSpPr/>
            <p:nvPr/>
          </p:nvSpPr>
          <p:spPr>
            <a:xfrm>
              <a:off x="5819287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0" name="pt1649"/>
            <p:cNvSpPr/>
            <p:nvPr/>
          </p:nvSpPr>
          <p:spPr>
            <a:xfrm>
              <a:off x="581928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1" name="pt1650"/>
            <p:cNvSpPr/>
            <p:nvPr/>
          </p:nvSpPr>
          <p:spPr>
            <a:xfrm>
              <a:off x="5774950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2" name="pt1651"/>
            <p:cNvSpPr/>
            <p:nvPr/>
          </p:nvSpPr>
          <p:spPr>
            <a:xfrm>
              <a:off x="5863624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3" name="pt1652"/>
            <p:cNvSpPr/>
            <p:nvPr/>
          </p:nvSpPr>
          <p:spPr>
            <a:xfrm>
              <a:off x="5774950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4" name="pt1653"/>
            <p:cNvSpPr/>
            <p:nvPr/>
          </p:nvSpPr>
          <p:spPr>
            <a:xfrm>
              <a:off x="5686275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5" name="pt1654"/>
            <p:cNvSpPr/>
            <p:nvPr/>
          </p:nvSpPr>
          <p:spPr>
            <a:xfrm>
              <a:off x="5819287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6" name="pt1655"/>
            <p:cNvSpPr/>
            <p:nvPr/>
          </p:nvSpPr>
          <p:spPr>
            <a:xfrm>
              <a:off x="5774950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7" name="pt1656"/>
            <p:cNvSpPr/>
            <p:nvPr/>
          </p:nvSpPr>
          <p:spPr>
            <a:xfrm>
              <a:off x="5819287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8" name="pt1657"/>
            <p:cNvSpPr/>
            <p:nvPr/>
          </p:nvSpPr>
          <p:spPr>
            <a:xfrm>
              <a:off x="5819287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9" name="pt1658"/>
            <p:cNvSpPr/>
            <p:nvPr/>
          </p:nvSpPr>
          <p:spPr>
            <a:xfrm>
              <a:off x="5730613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0" name="pt1659"/>
            <p:cNvSpPr/>
            <p:nvPr/>
          </p:nvSpPr>
          <p:spPr>
            <a:xfrm>
              <a:off x="5819287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1" name="pt1660"/>
            <p:cNvSpPr/>
            <p:nvPr/>
          </p:nvSpPr>
          <p:spPr>
            <a:xfrm>
              <a:off x="6351332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2" name="pt1661"/>
            <p:cNvSpPr/>
            <p:nvPr/>
          </p:nvSpPr>
          <p:spPr>
            <a:xfrm>
              <a:off x="6085309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3" name="pt1662"/>
            <p:cNvSpPr/>
            <p:nvPr/>
          </p:nvSpPr>
          <p:spPr>
            <a:xfrm>
              <a:off x="6173984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4" name="pt1663"/>
            <p:cNvSpPr/>
            <p:nvPr/>
          </p:nvSpPr>
          <p:spPr>
            <a:xfrm>
              <a:off x="6040972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5" name="pt1664"/>
            <p:cNvSpPr/>
            <p:nvPr/>
          </p:nvSpPr>
          <p:spPr>
            <a:xfrm>
              <a:off x="621832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6" name="pt1665"/>
            <p:cNvSpPr/>
            <p:nvPr/>
          </p:nvSpPr>
          <p:spPr>
            <a:xfrm>
              <a:off x="6173984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7" name="pt1666"/>
            <p:cNvSpPr/>
            <p:nvPr/>
          </p:nvSpPr>
          <p:spPr>
            <a:xfrm>
              <a:off x="599663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8" name="pt1667"/>
            <p:cNvSpPr/>
            <p:nvPr/>
          </p:nvSpPr>
          <p:spPr>
            <a:xfrm>
              <a:off x="6040972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9" name="pt1668"/>
            <p:cNvSpPr/>
            <p:nvPr/>
          </p:nvSpPr>
          <p:spPr>
            <a:xfrm>
              <a:off x="6040972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0" name="pt1669"/>
            <p:cNvSpPr/>
            <p:nvPr/>
          </p:nvSpPr>
          <p:spPr>
            <a:xfrm>
              <a:off x="6351332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1" name="pt1670"/>
            <p:cNvSpPr/>
            <p:nvPr/>
          </p:nvSpPr>
          <p:spPr>
            <a:xfrm>
              <a:off x="6129647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2" name="pt1671"/>
            <p:cNvSpPr/>
            <p:nvPr/>
          </p:nvSpPr>
          <p:spPr>
            <a:xfrm>
              <a:off x="6085309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3" name="pt1672"/>
            <p:cNvSpPr/>
            <p:nvPr/>
          </p:nvSpPr>
          <p:spPr>
            <a:xfrm>
              <a:off x="6173984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4" name="pt1673"/>
            <p:cNvSpPr/>
            <p:nvPr/>
          </p:nvSpPr>
          <p:spPr>
            <a:xfrm>
              <a:off x="6129647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5" name="pt1674"/>
            <p:cNvSpPr/>
            <p:nvPr/>
          </p:nvSpPr>
          <p:spPr>
            <a:xfrm>
              <a:off x="630699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6" name="pt1675"/>
            <p:cNvSpPr/>
            <p:nvPr/>
          </p:nvSpPr>
          <p:spPr>
            <a:xfrm>
              <a:off x="6262658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7" name="pt1676"/>
            <p:cNvSpPr/>
            <p:nvPr/>
          </p:nvSpPr>
          <p:spPr>
            <a:xfrm>
              <a:off x="6040972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8" name="pt1677"/>
            <p:cNvSpPr/>
            <p:nvPr/>
          </p:nvSpPr>
          <p:spPr>
            <a:xfrm>
              <a:off x="621832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9" name="pt1678"/>
            <p:cNvSpPr/>
            <p:nvPr/>
          </p:nvSpPr>
          <p:spPr>
            <a:xfrm>
              <a:off x="6262658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0" name="pt1679"/>
            <p:cNvSpPr/>
            <p:nvPr/>
          </p:nvSpPr>
          <p:spPr>
            <a:xfrm>
              <a:off x="590796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1" name="pt1680"/>
            <p:cNvSpPr/>
            <p:nvPr/>
          </p:nvSpPr>
          <p:spPr>
            <a:xfrm>
              <a:off x="6262658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2" name="pt1681"/>
            <p:cNvSpPr/>
            <p:nvPr/>
          </p:nvSpPr>
          <p:spPr>
            <a:xfrm>
              <a:off x="6129647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3" name="pt1682"/>
            <p:cNvSpPr/>
            <p:nvPr/>
          </p:nvSpPr>
          <p:spPr>
            <a:xfrm>
              <a:off x="6129647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4" name="pt1683"/>
            <p:cNvSpPr/>
            <p:nvPr/>
          </p:nvSpPr>
          <p:spPr>
            <a:xfrm>
              <a:off x="6040972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5" name="pt1684"/>
            <p:cNvSpPr/>
            <p:nvPr/>
          </p:nvSpPr>
          <p:spPr>
            <a:xfrm>
              <a:off x="6173984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6" name="pt1685"/>
            <p:cNvSpPr/>
            <p:nvPr/>
          </p:nvSpPr>
          <p:spPr>
            <a:xfrm>
              <a:off x="6040972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7" name="pt1686"/>
            <p:cNvSpPr/>
            <p:nvPr/>
          </p:nvSpPr>
          <p:spPr>
            <a:xfrm>
              <a:off x="6040972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8" name="pt1687"/>
            <p:cNvSpPr/>
            <p:nvPr/>
          </p:nvSpPr>
          <p:spPr>
            <a:xfrm>
              <a:off x="6040972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9" name="pt1688"/>
            <p:cNvSpPr/>
            <p:nvPr/>
          </p:nvSpPr>
          <p:spPr>
            <a:xfrm>
              <a:off x="6173984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0" name="pt1689"/>
            <p:cNvSpPr/>
            <p:nvPr/>
          </p:nvSpPr>
          <p:spPr>
            <a:xfrm>
              <a:off x="5952298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1" name="pt1690"/>
            <p:cNvSpPr/>
            <p:nvPr/>
          </p:nvSpPr>
          <p:spPr>
            <a:xfrm>
              <a:off x="6085309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2" name="pt1691"/>
            <p:cNvSpPr/>
            <p:nvPr/>
          </p:nvSpPr>
          <p:spPr>
            <a:xfrm>
              <a:off x="6129647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3" name="pt1692"/>
            <p:cNvSpPr/>
            <p:nvPr/>
          </p:nvSpPr>
          <p:spPr>
            <a:xfrm>
              <a:off x="621832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4" name="pt1693"/>
            <p:cNvSpPr/>
            <p:nvPr/>
          </p:nvSpPr>
          <p:spPr>
            <a:xfrm>
              <a:off x="590796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5" name="pt1694"/>
            <p:cNvSpPr/>
            <p:nvPr/>
          </p:nvSpPr>
          <p:spPr>
            <a:xfrm>
              <a:off x="5863624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6" name="pt1695"/>
            <p:cNvSpPr/>
            <p:nvPr/>
          </p:nvSpPr>
          <p:spPr>
            <a:xfrm>
              <a:off x="6262658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7" name="pt1696"/>
            <p:cNvSpPr/>
            <p:nvPr/>
          </p:nvSpPr>
          <p:spPr>
            <a:xfrm>
              <a:off x="630699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8" name="pt1697"/>
            <p:cNvSpPr/>
            <p:nvPr/>
          </p:nvSpPr>
          <p:spPr>
            <a:xfrm>
              <a:off x="6040972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9" name="pt1698"/>
            <p:cNvSpPr/>
            <p:nvPr/>
          </p:nvSpPr>
          <p:spPr>
            <a:xfrm>
              <a:off x="6040972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0" name="pt1699"/>
            <p:cNvSpPr/>
            <p:nvPr/>
          </p:nvSpPr>
          <p:spPr>
            <a:xfrm>
              <a:off x="6173984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1" name="pt1700"/>
            <p:cNvSpPr/>
            <p:nvPr/>
          </p:nvSpPr>
          <p:spPr>
            <a:xfrm>
              <a:off x="630699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2" name="pt1701"/>
            <p:cNvSpPr/>
            <p:nvPr/>
          </p:nvSpPr>
          <p:spPr>
            <a:xfrm>
              <a:off x="6262658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3" name="pt1702"/>
            <p:cNvSpPr/>
            <p:nvPr/>
          </p:nvSpPr>
          <p:spPr>
            <a:xfrm>
              <a:off x="6085309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4" name="pt1703"/>
            <p:cNvSpPr/>
            <p:nvPr/>
          </p:nvSpPr>
          <p:spPr>
            <a:xfrm>
              <a:off x="6262658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5" name="pt1704"/>
            <p:cNvSpPr/>
            <p:nvPr/>
          </p:nvSpPr>
          <p:spPr>
            <a:xfrm>
              <a:off x="6351332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6" name="pt1705"/>
            <p:cNvSpPr/>
            <p:nvPr/>
          </p:nvSpPr>
          <p:spPr>
            <a:xfrm>
              <a:off x="6262658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7" name="pt1706"/>
            <p:cNvSpPr/>
            <p:nvPr/>
          </p:nvSpPr>
          <p:spPr>
            <a:xfrm>
              <a:off x="6085309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8" name="pt1707"/>
            <p:cNvSpPr/>
            <p:nvPr/>
          </p:nvSpPr>
          <p:spPr>
            <a:xfrm>
              <a:off x="6129647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9" name="pt1708"/>
            <p:cNvSpPr/>
            <p:nvPr/>
          </p:nvSpPr>
          <p:spPr>
            <a:xfrm>
              <a:off x="6262658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0" name="pt1709"/>
            <p:cNvSpPr/>
            <p:nvPr/>
          </p:nvSpPr>
          <p:spPr>
            <a:xfrm>
              <a:off x="6040972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1" name="pl1710"/>
            <p:cNvSpPr/>
            <p:nvPr/>
          </p:nvSpPr>
          <p:spPr>
            <a:xfrm>
              <a:off x="6537228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2" name="pl1711"/>
            <p:cNvSpPr/>
            <p:nvPr/>
          </p:nvSpPr>
          <p:spPr>
            <a:xfrm>
              <a:off x="7686446" y="3370129"/>
              <a:ext cx="0" cy="565515"/>
            </a:xfrm>
            <a:custGeom>
              <a:avLst/>
              <a:pathLst>
                <a:path w="0" h="565515">
                  <a:moveTo>
                    <a:pt x="0" y="565515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3" name="pl1712"/>
            <p:cNvSpPr/>
            <p:nvPr/>
          </p:nvSpPr>
          <p:spPr>
            <a:xfrm>
              <a:off x="7686446" y="393564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4" name="pl1713"/>
            <p:cNvSpPr/>
            <p:nvPr/>
          </p:nvSpPr>
          <p:spPr>
            <a:xfrm>
              <a:off x="7686446" y="384139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5" name="pl1714"/>
            <p:cNvSpPr/>
            <p:nvPr/>
          </p:nvSpPr>
          <p:spPr>
            <a:xfrm>
              <a:off x="7686446" y="374714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6" name="pl1715"/>
            <p:cNvSpPr/>
            <p:nvPr/>
          </p:nvSpPr>
          <p:spPr>
            <a:xfrm>
              <a:off x="7686446" y="365288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7" name="pl1716"/>
            <p:cNvSpPr/>
            <p:nvPr/>
          </p:nvSpPr>
          <p:spPr>
            <a:xfrm>
              <a:off x="7686446" y="355863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8" name="pl1717"/>
            <p:cNvSpPr/>
            <p:nvPr/>
          </p:nvSpPr>
          <p:spPr>
            <a:xfrm>
              <a:off x="7686446" y="346438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9" name="pl1718"/>
            <p:cNvSpPr/>
            <p:nvPr/>
          </p:nvSpPr>
          <p:spPr>
            <a:xfrm>
              <a:off x="7686446" y="337012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0" name="tx1719"/>
            <p:cNvSpPr/>
            <p:nvPr/>
          </p:nvSpPr>
          <p:spPr>
            <a:xfrm rot="-5400000">
              <a:off x="7838942" y="389913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</a:t>
              </a:r>
            </a:p>
          </p:txBody>
        </p:sp>
        <p:sp>
          <p:nvSpPr>
            <p:cNvPr id="1721" name="tx1720"/>
            <p:cNvSpPr/>
            <p:nvPr/>
          </p:nvSpPr>
          <p:spPr>
            <a:xfrm rot="-5400000">
              <a:off x="7838248" y="3709932"/>
              <a:ext cx="56505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</a:t>
              </a:r>
            </a:p>
          </p:txBody>
        </p:sp>
        <p:sp>
          <p:nvSpPr>
            <p:cNvPr id="1722" name="tx1721"/>
            <p:cNvSpPr/>
            <p:nvPr/>
          </p:nvSpPr>
          <p:spPr>
            <a:xfrm rot="-5400000">
              <a:off x="7838942" y="352212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1723" name="tx1722"/>
            <p:cNvSpPr/>
            <p:nvPr/>
          </p:nvSpPr>
          <p:spPr>
            <a:xfrm rot="-5400000">
              <a:off x="7839538" y="3334212"/>
              <a:ext cx="56505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1724" name="pt1723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5" name="pt1724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6" name="pt1725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7" name="pt1726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8" name="pt1727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9" name="pt1728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0" name="pt1729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1" name="pt1730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2" name="pt1731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3" name="pt1732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4" name="pt1733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5" name="pt1734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6" name="pt1735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7" name="pt1736"/>
            <p:cNvSpPr/>
            <p:nvPr/>
          </p:nvSpPr>
          <p:spPr>
            <a:xfrm>
              <a:off x="6557160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8" name="pt1737"/>
            <p:cNvSpPr/>
            <p:nvPr/>
          </p:nvSpPr>
          <p:spPr>
            <a:xfrm>
              <a:off x="6557160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9" name="pt1738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0" name="pt1739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1" name="pt1740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2" name="pt1741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3" name="pt1742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4" name="pt1743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5" name="pt1744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6" name="pt1745"/>
            <p:cNvSpPr/>
            <p:nvPr/>
          </p:nvSpPr>
          <p:spPr>
            <a:xfrm>
              <a:off x="6557160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7" name="pt1746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8" name="pt1747"/>
            <p:cNvSpPr/>
            <p:nvPr/>
          </p:nvSpPr>
          <p:spPr>
            <a:xfrm>
              <a:off x="6557160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9" name="pt1748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0" name="pt1749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1" name="pt1750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2" name="pt1751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3" name="pt1752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4" name="pt1753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5" name="pt1754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6" name="pt1755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7" name="pt1756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8" name="pt1757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9" name="pt1758"/>
            <p:cNvSpPr/>
            <p:nvPr/>
          </p:nvSpPr>
          <p:spPr>
            <a:xfrm>
              <a:off x="6557160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0" name="pt1759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1" name="pt1760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2" name="pt1761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3" name="pt1762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4" name="pt1763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5" name="pt1764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6" name="pt1765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7" name="pt1766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8" name="pt1767"/>
            <p:cNvSpPr/>
            <p:nvPr/>
          </p:nvSpPr>
          <p:spPr>
            <a:xfrm>
              <a:off x="6557160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9" name="pt1768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0" name="pt1769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1" name="pt1770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2" name="pt1771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3" name="pt1772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4" name="pt1773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5" name="pt1774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6" name="pt1775"/>
            <p:cNvSpPr/>
            <p:nvPr/>
          </p:nvSpPr>
          <p:spPr>
            <a:xfrm>
              <a:off x="7089206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7" name="pt1776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8" name="pt1777"/>
            <p:cNvSpPr/>
            <p:nvPr/>
          </p:nvSpPr>
          <p:spPr>
            <a:xfrm>
              <a:off x="7089206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9" name="pt1778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0" name="pt1779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1" name="pt1780"/>
            <p:cNvSpPr/>
            <p:nvPr/>
          </p:nvSpPr>
          <p:spPr>
            <a:xfrm>
              <a:off x="7089206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2" name="pt1781"/>
            <p:cNvSpPr/>
            <p:nvPr/>
          </p:nvSpPr>
          <p:spPr>
            <a:xfrm>
              <a:off x="7089206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3" name="pt1782"/>
            <p:cNvSpPr/>
            <p:nvPr/>
          </p:nvSpPr>
          <p:spPr>
            <a:xfrm>
              <a:off x="708920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4" name="pt1783"/>
            <p:cNvSpPr/>
            <p:nvPr/>
          </p:nvSpPr>
          <p:spPr>
            <a:xfrm>
              <a:off x="7089206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5" name="pt1784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6" name="pt1785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7" name="pt1786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8" name="pt1787"/>
            <p:cNvSpPr/>
            <p:nvPr/>
          </p:nvSpPr>
          <p:spPr>
            <a:xfrm>
              <a:off x="7089206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9" name="pt1788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0" name="pt1789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1" name="pt1790"/>
            <p:cNvSpPr/>
            <p:nvPr/>
          </p:nvSpPr>
          <p:spPr>
            <a:xfrm>
              <a:off x="708920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2" name="pt1791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3" name="pt1792"/>
            <p:cNvSpPr/>
            <p:nvPr/>
          </p:nvSpPr>
          <p:spPr>
            <a:xfrm>
              <a:off x="708920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4" name="pt1793"/>
            <p:cNvSpPr/>
            <p:nvPr/>
          </p:nvSpPr>
          <p:spPr>
            <a:xfrm>
              <a:off x="7089206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5" name="pt1794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6" name="pt1795"/>
            <p:cNvSpPr/>
            <p:nvPr/>
          </p:nvSpPr>
          <p:spPr>
            <a:xfrm>
              <a:off x="7089206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7" name="pt1796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8" name="pt1797"/>
            <p:cNvSpPr/>
            <p:nvPr/>
          </p:nvSpPr>
          <p:spPr>
            <a:xfrm>
              <a:off x="7089206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9" name="pt1798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0" name="pt1799"/>
            <p:cNvSpPr/>
            <p:nvPr/>
          </p:nvSpPr>
          <p:spPr>
            <a:xfrm>
              <a:off x="7089206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1" name="pt1800"/>
            <p:cNvSpPr/>
            <p:nvPr/>
          </p:nvSpPr>
          <p:spPr>
            <a:xfrm>
              <a:off x="7089206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2" name="pt1801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3" name="pt1802"/>
            <p:cNvSpPr/>
            <p:nvPr/>
          </p:nvSpPr>
          <p:spPr>
            <a:xfrm>
              <a:off x="7089206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4" name="pt1803"/>
            <p:cNvSpPr/>
            <p:nvPr/>
          </p:nvSpPr>
          <p:spPr>
            <a:xfrm>
              <a:off x="7089206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5" name="pt1804"/>
            <p:cNvSpPr/>
            <p:nvPr/>
          </p:nvSpPr>
          <p:spPr>
            <a:xfrm>
              <a:off x="7089206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6" name="pt1805"/>
            <p:cNvSpPr/>
            <p:nvPr/>
          </p:nvSpPr>
          <p:spPr>
            <a:xfrm>
              <a:off x="708920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7" name="pt1806"/>
            <p:cNvSpPr/>
            <p:nvPr/>
          </p:nvSpPr>
          <p:spPr>
            <a:xfrm>
              <a:off x="708920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8" name="pt1807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9" name="pt1808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0" name="pt1809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1" name="pt1810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2" name="pt1811"/>
            <p:cNvSpPr/>
            <p:nvPr/>
          </p:nvSpPr>
          <p:spPr>
            <a:xfrm>
              <a:off x="708920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3" name="pt1812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4" name="pt1813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5" name="pt1814"/>
            <p:cNvSpPr/>
            <p:nvPr/>
          </p:nvSpPr>
          <p:spPr>
            <a:xfrm>
              <a:off x="7089206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6" name="pt1815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7" name="pt1816"/>
            <p:cNvSpPr/>
            <p:nvPr/>
          </p:nvSpPr>
          <p:spPr>
            <a:xfrm>
              <a:off x="7089206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8" name="pt1817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9" name="pt1818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0" name="pt1819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1" name="pt1820"/>
            <p:cNvSpPr/>
            <p:nvPr/>
          </p:nvSpPr>
          <p:spPr>
            <a:xfrm>
              <a:off x="7089206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2" name="pt1821"/>
            <p:cNvSpPr/>
            <p:nvPr/>
          </p:nvSpPr>
          <p:spPr>
            <a:xfrm>
              <a:off x="7089206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3" name="pt1822"/>
            <p:cNvSpPr/>
            <p:nvPr/>
          </p:nvSpPr>
          <p:spPr>
            <a:xfrm>
              <a:off x="708920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4" name="pt1823"/>
            <p:cNvSpPr/>
            <p:nvPr/>
          </p:nvSpPr>
          <p:spPr>
            <a:xfrm>
              <a:off x="7621251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5" name="pt1824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6" name="pt1825"/>
            <p:cNvSpPr/>
            <p:nvPr/>
          </p:nvSpPr>
          <p:spPr>
            <a:xfrm>
              <a:off x="7621251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7" name="pt1826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8" name="pt1827"/>
            <p:cNvSpPr/>
            <p:nvPr/>
          </p:nvSpPr>
          <p:spPr>
            <a:xfrm>
              <a:off x="762125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9" name="pt1828"/>
            <p:cNvSpPr/>
            <p:nvPr/>
          </p:nvSpPr>
          <p:spPr>
            <a:xfrm>
              <a:off x="7621251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0" name="pt1829"/>
            <p:cNvSpPr/>
            <p:nvPr/>
          </p:nvSpPr>
          <p:spPr>
            <a:xfrm>
              <a:off x="762125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1" name="pt1830"/>
            <p:cNvSpPr/>
            <p:nvPr/>
          </p:nvSpPr>
          <p:spPr>
            <a:xfrm>
              <a:off x="7621251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2" name="pt1831"/>
            <p:cNvSpPr/>
            <p:nvPr/>
          </p:nvSpPr>
          <p:spPr>
            <a:xfrm>
              <a:off x="762125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3" name="pt1832"/>
            <p:cNvSpPr/>
            <p:nvPr/>
          </p:nvSpPr>
          <p:spPr>
            <a:xfrm>
              <a:off x="762125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4" name="pt1833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5" name="pt1834"/>
            <p:cNvSpPr/>
            <p:nvPr/>
          </p:nvSpPr>
          <p:spPr>
            <a:xfrm>
              <a:off x="7621251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6" name="pt1835"/>
            <p:cNvSpPr/>
            <p:nvPr/>
          </p:nvSpPr>
          <p:spPr>
            <a:xfrm>
              <a:off x="7621251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7" name="pt1836"/>
            <p:cNvSpPr/>
            <p:nvPr/>
          </p:nvSpPr>
          <p:spPr>
            <a:xfrm>
              <a:off x="762125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8" name="pt1837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9" name="pt1838"/>
            <p:cNvSpPr/>
            <p:nvPr/>
          </p:nvSpPr>
          <p:spPr>
            <a:xfrm>
              <a:off x="7621251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0" name="pt1839"/>
            <p:cNvSpPr/>
            <p:nvPr/>
          </p:nvSpPr>
          <p:spPr>
            <a:xfrm>
              <a:off x="7621251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1" name="pt1840"/>
            <p:cNvSpPr/>
            <p:nvPr/>
          </p:nvSpPr>
          <p:spPr>
            <a:xfrm>
              <a:off x="762125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2" name="pt1841"/>
            <p:cNvSpPr/>
            <p:nvPr/>
          </p:nvSpPr>
          <p:spPr>
            <a:xfrm>
              <a:off x="7621251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3" name="pt1842"/>
            <p:cNvSpPr/>
            <p:nvPr/>
          </p:nvSpPr>
          <p:spPr>
            <a:xfrm>
              <a:off x="762125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4" name="pt1843"/>
            <p:cNvSpPr/>
            <p:nvPr/>
          </p:nvSpPr>
          <p:spPr>
            <a:xfrm>
              <a:off x="7621251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5" name="pt1844"/>
            <p:cNvSpPr/>
            <p:nvPr/>
          </p:nvSpPr>
          <p:spPr>
            <a:xfrm>
              <a:off x="762125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6" name="pt1845"/>
            <p:cNvSpPr/>
            <p:nvPr/>
          </p:nvSpPr>
          <p:spPr>
            <a:xfrm>
              <a:off x="762125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7" name="pt1846"/>
            <p:cNvSpPr/>
            <p:nvPr/>
          </p:nvSpPr>
          <p:spPr>
            <a:xfrm>
              <a:off x="762125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8" name="pt1847"/>
            <p:cNvSpPr/>
            <p:nvPr/>
          </p:nvSpPr>
          <p:spPr>
            <a:xfrm>
              <a:off x="7621251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9" name="pt1848"/>
            <p:cNvSpPr/>
            <p:nvPr/>
          </p:nvSpPr>
          <p:spPr>
            <a:xfrm>
              <a:off x="7621251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0" name="pt1849"/>
            <p:cNvSpPr/>
            <p:nvPr/>
          </p:nvSpPr>
          <p:spPr>
            <a:xfrm>
              <a:off x="762125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1" name="pt1850"/>
            <p:cNvSpPr/>
            <p:nvPr/>
          </p:nvSpPr>
          <p:spPr>
            <a:xfrm>
              <a:off x="762125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2" name="pt1851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3" name="pt1852"/>
            <p:cNvSpPr/>
            <p:nvPr/>
          </p:nvSpPr>
          <p:spPr>
            <a:xfrm>
              <a:off x="762125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4" name="pt1853"/>
            <p:cNvSpPr/>
            <p:nvPr/>
          </p:nvSpPr>
          <p:spPr>
            <a:xfrm>
              <a:off x="762125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5" name="pt1854"/>
            <p:cNvSpPr/>
            <p:nvPr/>
          </p:nvSpPr>
          <p:spPr>
            <a:xfrm>
              <a:off x="7621251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6" name="pt1855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7" name="pt1856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8" name="pt1857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9" name="pt1858"/>
            <p:cNvSpPr/>
            <p:nvPr/>
          </p:nvSpPr>
          <p:spPr>
            <a:xfrm>
              <a:off x="762125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0" name="pt1859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1" name="pt1860"/>
            <p:cNvSpPr/>
            <p:nvPr/>
          </p:nvSpPr>
          <p:spPr>
            <a:xfrm>
              <a:off x="7621251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2" name="pt1861"/>
            <p:cNvSpPr/>
            <p:nvPr/>
          </p:nvSpPr>
          <p:spPr>
            <a:xfrm>
              <a:off x="762125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3" name="pt1862"/>
            <p:cNvSpPr/>
            <p:nvPr/>
          </p:nvSpPr>
          <p:spPr>
            <a:xfrm>
              <a:off x="7621251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4" name="pt1863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5" name="pt1864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6" name="pt1865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7" name="pt1866"/>
            <p:cNvSpPr/>
            <p:nvPr/>
          </p:nvSpPr>
          <p:spPr>
            <a:xfrm>
              <a:off x="7621251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8" name="pt1867"/>
            <p:cNvSpPr/>
            <p:nvPr/>
          </p:nvSpPr>
          <p:spPr>
            <a:xfrm>
              <a:off x="7621251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9" name="pt1868"/>
            <p:cNvSpPr/>
            <p:nvPr/>
          </p:nvSpPr>
          <p:spPr>
            <a:xfrm>
              <a:off x="7621251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0" name="pt1869"/>
            <p:cNvSpPr/>
            <p:nvPr/>
          </p:nvSpPr>
          <p:spPr>
            <a:xfrm>
              <a:off x="762125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1" name="pt1870"/>
            <p:cNvSpPr/>
            <p:nvPr/>
          </p:nvSpPr>
          <p:spPr>
            <a:xfrm>
              <a:off x="7621251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2" name="pt1871"/>
            <p:cNvSpPr/>
            <p:nvPr/>
          </p:nvSpPr>
          <p:spPr>
            <a:xfrm>
              <a:off x="7621251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3" name="pt1872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4" name="pl1873"/>
            <p:cNvSpPr/>
            <p:nvPr/>
          </p:nvSpPr>
          <p:spPr>
            <a:xfrm>
              <a:off x="1457553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5" name="pl1874"/>
            <p:cNvSpPr/>
            <p:nvPr/>
          </p:nvSpPr>
          <p:spPr>
            <a:xfrm>
              <a:off x="1457553" y="4100833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6" name="pl1875"/>
            <p:cNvSpPr/>
            <p:nvPr/>
          </p:nvSpPr>
          <p:spPr>
            <a:xfrm>
              <a:off x="1397203" y="456424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7" name="pl1876"/>
            <p:cNvSpPr/>
            <p:nvPr/>
          </p:nvSpPr>
          <p:spPr>
            <a:xfrm>
              <a:off x="1397203" y="4448390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8" name="pl1877"/>
            <p:cNvSpPr/>
            <p:nvPr/>
          </p:nvSpPr>
          <p:spPr>
            <a:xfrm>
              <a:off x="1397203" y="433253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9" name="pl1878"/>
            <p:cNvSpPr/>
            <p:nvPr/>
          </p:nvSpPr>
          <p:spPr>
            <a:xfrm>
              <a:off x="1397203" y="4216685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0" name="pl1879"/>
            <p:cNvSpPr/>
            <p:nvPr/>
          </p:nvSpPr>
          <p:spPr>
            <a:xfrm>
              <a:off x="1397203" y="4100833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1" name="tx1880"/>
            <p:cNvSpPr/>
            <p:nvPr/>
          </p:nvSpPr>
          <p:spPr>
            <a:xfrm rot="-5400000">
              <a:off x="1204985" y="4527134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0.5</a:t>
              </a:r>
            </a:p>
          </p:txBody>
        </p:sp>
        <p:sp>
          <p:nvSpPr>
            <p:cNvPr id="1882" name="tx1881"/>
            <p:cNvSpPr/>
            <p:nvPr/>
          </p:nvSpPr>
          <p:spPr>
            <a:xfrm rot="-5400000">
              <a:off x="1204985" y="4295430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1.5</a:t>
              </a:r>
            </a:p>
          </p:txBody>
        </p:sp>
        <p:sp>
          <p:nvSpPr>
            <p:cNvPr id="1883" name="tx1882"/>
            <p:cNvSpPr/>
            <p:nvPr/>
          </p:nvSpPr>
          <p:spPr>
            <a:xfrm rot="-5400000">
              <a:off x="1204985" y="4063725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1884" name="pt1883"/>
            <p:cNvSpPr/>
            <p:nvPr/>
          </p:nvSpPr>
          <p:spPr>
            <a:xfrm>
              <a:off x="171395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5" name="pt1884"/>
            <p:cNvSpPr/>
            <p:nvPr/>
          </p:nvSpPr>
          <p:spPr>
            <a:xfrm>
              <a:off x="165483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6" name="pt1885"/>
            <p:cNvSpPr/>
            <p:nvPr/>
          </p:nvSpPr>
          <p:spPr>
            <a:xfrm>
              <a:off x="159571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7" name="pt1886"/>
            <p:cNvSpPr/>
            <p:nvPr/>
          </p:nvSpPr>
          <p:spPr>
            <a:xfrm>
              <a:off x="1566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8" name="pt1887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9" name="pt1888"/>
            <p:cNvSpPr/>
            <p:nvPr/>
          </p:nvSpPr>
          <p:spPr>
            <a:xfrm>
              <a:off x="18026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0" name="pt1889"/>
            <p:cNvSpPr/>
            <p:nvPr/>
          </p:nvSpPr>
          <p:spPr>
            <a:xfrm>
              <a:off x="1566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1" name="pt1890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2" name="pt1891"/>
            <p:cNvSpPr/>
            <p:nvPr/>
          </p:nvSpPr>
          <p:spPr>
            <a:xfrm>
              <a:off x="150704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3" name="pt1892"/>
            <p:cNvSpPr/>
            <p:nvPr/>
          </p:nvSpPr>
          <p:spPr>
            <a:xfrm>
              <a:off x="1654834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4" name="pt1893"/>
            <p:cNvSpPr/>
            <p:nvPr/>
          </p:nvSpPr>
          <p:spPr>
            <a:xfrm>
              <a:off x="18026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5" name="pt1894"/>
            <p:cNvSpPr/>
            <p:nvPr/>
          </p:nvSpPr>
          <p:spPr>
            <a:xfrm>
              <a:off x="162527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6" name="pt1895"/>
            <p:cNvSpPr/>
            <p:nvPr/>
          </p:nvSpPr>
          <p:spPr>
            <a:xfrm>
              <a:off x="1625276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7" name="pt1896"/>
            <p:cNvSpPr/>
            <p:nvPr/>
          </p:nvSpPr>
          <p:spPr>
            <a:xfrm>
              <a:off x="147748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8" name="pt1897"/>
            <p:cNvSpPr/>
            <p:nvPr/>
          </p:nvSpPr>
          <p:spPr>
            <a:xfrm>
              <a:off x="192085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9" name="pt1898"/>
            <p:cNvSpPr/>
            <p:nvPr/>
          </p:nvSpPr>
          <p:spPr>
            <a:xfrm>
              <a:off x="1891298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0" name="pt1899"/>
            <p:cNvSpPr/>
            <p:nvPr/>
          </p:nvSpPr>
          <p:spPr>
            <a:xfrm>
              <a:off x="18026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1" name="pt1900"/>
            <p:cNvSpPr/>
            <p:nvPr/>
          </p:nvSpPr>
          <p:spPr>
            <a:xfrm>
              <a:off x="171395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2" name="pt1901"/>
            <p:cNvSpPr/>
            <p:nvPr/>
          </p:nvSpPr>
          <p:spPr>
            <a:xfrm>
              <a:off x="1891298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3" name="pt1902"/>
            <p:cNvSpPr/>
            <p:nvPr/>
          </p:nvSpPr>
          <p:spPr>
            <a:xfrm>
              <a:off x="171395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4" name="pt1903"/>
            <p:cNvSpPr/>
            <p:nvPr/>
          </p:nvSpPr>
          <p:spPr>
            <a:xfrm>
              <a:off x="18026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5" name="pt1904"/>
            <p:cNvSpPr/>
            <p:nvPr/>
          </p:nvSpPr>
          <p:spPr>
            <a:xfrm>
              <a:off x="171395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6" name="pt1905"/>
            <p:cNvSpPr/>
            <p:nvPr/>
          </p:nvSpPr>
          <p:spPr>
            <a:xfrm>
              <a:off x="1566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7" name="pt1906"/>
            <p:cNvSpPr/>
            <p:nvPr/>
          </p:nvSpPr>
          <p:spPr>
            <a:xfrm>
              <a:off x="1713950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8" name="pt1907"/>
            <p:cNvSpPr/>
            <p:nvPr/>
          </p:nvSpPr>
          <p:spPr>
            <a:xfrm>
              <a:off x="162527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9" name="pt1908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0" name="pt1909"/>
            <p:cNvSpPr/>
            <p:nvPr/>
          </p:nvSpPr>
          <p:spPr>
            <a:xfrm>
              <a:off x="1684392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1" name="pt1910"/>
            <p:cNvSpPr/>
            <p:nvPr/>
          </p:nvSpPr>
          <p:spPr>
            <a:xfrm>
              <a:off x="174350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2" name="pt1911"/>
            <p:cNvSpPr/>
            <p:nvPr/>
          </p:nvSpPr>
          <p:spPr>
            <a:xfrm>
              <a:off x="174350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3" name="pt1912"/>
            <p:cNvSpPr/>
            <p:nvPr/>
          </p:nvSpPr>
          <p:spPr>
            <a:xfrm>
              <a:off x="159571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4" name="pt1913"/>
            <p:cNvSpPr/>
            <p:nvPr/>
          </p:nvSpPr>
          <p:spPr>
            <a:xfrm>
              <a:off x="162527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5" name="pt1914"/>
            <p:cNvSpPr/>
            <p:nvPr/>
          </p:nvSpPr>
          <p:spPr>
            <a:xfrm>
              <a:off x="18026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6" name="pt1915"/>
            <p:cNvSpPr/>
            <p:nvPr/>
          </p:nvSpPr>
          <p:spPr>
            <a:xfrm>
              <a:off x="1743508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7" name="pt1916"/>
            <p:cNvSpPr/>
            <p:nvPr/>
          </p:nvSpPr>
          <p:spPr>
            <a:xfrm>
              <a:off x="183218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8" name="pt1917"/>
            <p:cNvSpPr/>
            <p:nvPr/>
          </p:nvSpPr>
          <p:spPr>
            <a:xfrm>
              <a:off x="165483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9" name="pt1918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0" name="pt1919"/>
            <p:cNvSpPr/>
            <p:nvPr/>
          </p:nvSpPr>
          <p:spPr>
            <a:xfrm>
              <a:off x="183218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1" name="pt1920"/>
            <p:cNvSpPr/>
            <p:nvPr/>
          </p:nvSpPr>
          <p:spPr>
            <a:xfrm>
              <a:off x="1654834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2" name="pt1921"/>
            <p:cNvSpPr/>
            <p:nvPr/>
          </p:nvSpPr>
          <p:spPr>
            <a:xfrm>
              <a:off x="150704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3" name="pt1922"/>
            <p:cNvSpPr/>
            <p:nvPr/>
          </p:nvSpPr>
          <p:spPr>
            <a:xfrm>
              <a:off x="171395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4" name="pt1923"/>
            <p:cNvSpPr/>
            <p:nvPr/>
          </p:nvSpPr>
          <p:spPr>
            <a:xfrm>
              <a:off x="1684392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5" name="pt1924"/>
            <p:cNvSpPr/>
            <p:nvPr/>
          </p:nvSpPr>
          <p:spPr>
            <a:xfrm>
              <a:off x="153660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6" name="pt1925"/>
            <p:cNvSpPr/>
            <p:nvPr/>
          </p:nvSpPr>
          <p:spPr>
            <a:xfrm>
              <a:off x="150704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7" name="pt1926"/>
            <p:cNvSpPr/>
            <p:nvPr/>
          </p:nvSpPr>
          <p:spPr>
            <a:xfrm>
              <a:off x="1684392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8" name="pt1927"/>
            <p:cNvSpPr/>
            <p:nvPr/>
          </p:nvSpPr>
          <p:spPr>
            <a:xfrm>
              <a:off x="171395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9" name="pt1928"/>
            <p:cNvSpPr/>
            <p:nvPr/>
          </p:nvSpPr>
          <p:spPr>
            <a:xfrm>
              <a:off x="1625276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0" name="pt1929"/>
            <p:cNvSpPr/>
            <p:nvPr/>
          </p:nvSpPr>
          <p:spPr>
            <a:xfrm>
              <a:off x="171395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1" name="pt1930"/>
            <p:cNvSpPr/>
            <p:nvPr/>
          </p:nvSpPr>
          <p:spPr>
            <a:xfrm>
              <a:off x="1566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2" name="pt1931"/>
            <p:cNvSpPr/>
            <p:nvPr/>
          </p:nvSpPr>
          <p:spPr>
            <a:xfrm>
              <a:off x="177306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3" name="pt1932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4" name="pt1933"/>
            <p:cNvSpPr/>
            <p:nvPr/>
          </p:nvSpPr>
          <p:spPr>
            <a:xfrm>
              <a:off x="2275553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5" name="pt1934"/>
            <p:cNvSpPr/>
            <p:nvPr/>
          </p:nvSpPr>
          <p:spPr>
            <a:xfrm>
              <a:off x="209820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6" name="pt1935"/>
            <p:cNvSpPr/>
            <p:nvPr/>
          </p:nvSpPr>
          <p:spPr>
            <a:xfrm>
              <a:off x="224599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7" name="pt1936"/>
            <p:cNvSpPr/>
            <p:nvPr/>
          </p:nvSpPr>
          <p:spPr>
            <a:xfrm>
              <a:off x="183218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8" name="pt1937"/>
            <p:cNvSpPr/>
            <p:nvPr/>
          </p:nvSpPr>
          <p:spPr>
            <a:xfrm>
              <a:off x="21277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9" name="pt1938"/>
            <p:cNvSpPr/>
            <p:nvPr/>
          </p:nvSpPr>
          <p:spPr>
            <a:xfrm>
              <a:off x="18912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0" name="pt1939"/>
            <p:cNvSpPr/>
            <p:nvPr/>
          </p:nvSpPr>
          <p:spPr>
            <a:xfrm>
              <a:off x="2068647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1" name="pt1940"/>
            <p:cNvSpPr/>
            <p:nvPr/>
          </p:nvSpPr>
          <p:spPr>
            <a:xfrm>
              <a:off x="1654834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2" name="pt1941"/>
            <p:cNvSpPr/>
            <p:nvPr/>
          </p:nvSpPr>
          <p:spPr>
            <a:xfrm>
              <a:off x="215732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3" name="pt1942"/>
            <p:cNvSpPr/>
            <p:nvPr/>
          </p:nvSpPr>
          <p:spPr>
            <a:xfrm>
              <a:off x="174350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4" name="pt1943"/>
            <p:cNvSpPr/>
            <p:nvPr/>
          </p:nvSpPr>
          <p:spPr>
            <a:xfrm>
              <a:off x="168439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5" name="pt1944"/>
            <p:cNvSpPr/>
            <p:nvPr/>
          </p:nvSpPr>
          <p:spPr>
            <a:xfrm>
              <a:off x="195041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6" name="pt1945"/>
            <p:cNvSpPr/>
            <p:nvPr/>
          </p:nvSpPr>
          <p:spPr>
            <a:xfrm>
              <a:off x="1979973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7" name="pt1946"/>
            <p:cNvSpPr/>
            <p:nvPr/>
          </p:nvSpPr>
          <p:spPr>
            <a:xfrm>
              <a:off x="200953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8" name="pt1947"/>
            <p:cNvSpPr/>
            <p:nvPr/>
          </p:nvSpPr>
          <p:spPr>
            <a:xfrm>
              <a:off x="186174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9" name="pt1948"/>
            <p:cNvSpPr/>
            <p:nvPr/>
          </p:nvSpPr>
          <p:spPr>
            <a:xfrm>
              <a:off x="2186879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0" name="pt1949"/>
            <p:cNvSpPr/>
            <p:nvPr/>
          </p:nvSpPr>
          <p:spPr>
            <a:xfrm>
              <a:off x="1861740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1" name="pt1950"/>
            <p:cNvSpPr/>
            <p:nvPr/>
          </p:nvSpPr>
          <p:spPr>
            <a:xfrm>
              <a:off x="192085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2" name="pt1951"/>
            <p:cNvSpPr/>
            <p:nvPr/>
          </p:nvSpPr>
          <p:spPr>
            <a:xfrm>
              <a:off x="2039089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3" name="pt1952"/>
            <p:cNvSpPr/>
            <p:nvPr/>
          </p:nvSpPr>
          <p:spPr>
            <a:xfrm>
              <a:off x="186174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4" name="pt1953"/>
            <p:cNvSpPr/>
            <p:nvPr/>
          </p:nvSpPr>
          <p:spPr>
            <a:xfrm>
              <a:off x="195041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5" name="pt1954"/>
            <p:cNvSpPr/>
            <p:nvPr/>
          </p:nvSpPr>
          <p:spPr>
            <a:xfrm>
              <a:off x="200953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6" name="pt1955"/>
            <p:cNvSpPr/>
            <p:nvPr/>
          </p:nvSpPr>
          <p:spPr>
            <a:xfrm>
              <a:off x="2068647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7" name="pt1956"/>
            <p:cNvSpPr/>
            <p:nvPr/>
          </p:nvSpPr>
          <p:spPr>
            <a:xfrm>
              <a:off x="2009531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8" name="pt1957"/>
            <p:cNvSpPr/>
            <p:nvPr/>
          </p:nvSpPr>
          <p:spPr>
            <a:xfrm>
              <a:off x="209820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9" name="pt1958"/>
            <p:cNvSpPr/>
            <p:nvPr/>
          </p:nvSpPr>
          <p:spPr>
            <a:xfrm>
              <a:off x="215732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0" name="pt1959"/>
            <p:cNvSpPr/>
            <p:nvPr/>
          </p:nvSpPr>
          <p:spPr>
            <a:xfrm>
              <a:off x="2216437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1" name="pt1960"/>
            <p:cNvSpPr/>
            <p:nvPr/>
          </p:nvSpPr>
          <p:spPr>
            <a:xfrm>
              <a:off x="2186879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2" name="pt1961"/>
            <p:cNvSpPr/>
            <p:nvPr/>
          </p:nvSpPr>
          <p:spPr>
            <a:xfrm>
              <a:off x="197997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3" name="pt1962"/>
            <p:cNvSpPr/>
            <p:nvPr/>
          </p:nvSpPr>
          <p:spPr>
            <a:xfrm>
              <a:off x="189129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4" name="pt1963"/>
            <p:cNvSpPr/>
            <p:nvPr/>
          </p:nvSpPr>
          <p:spPr>
            <a:xfrm>
              <a:off x="1832182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5" name="pt1964"/>
            <p:cNvSpPr/>
            <p:nvPr/>
          </p:nvSpPr>
          <p:spPr>
            <a:xfrm>
              <a:off x="183218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6" name="pt1965"/>
            <p:cNvSpPr/>
            <p:nvPr/>
          </p:nvSpPr>
          <p:spPr>
            <a:xfrm>
              <a:off x="192085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7" name="pt1966"/>
            <p:cNvSpPr/>
            <p:nvPr/>
          </p:nvSpPr>
          <p:spPr>
            <a:xfrm>
              <a:off x="1979973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8" name="pt1967"/>
            <p:cNvSpPr/>
            <p:nvPr/>
          </p:nvSpPr>
          <p:spPr>
            <a:xfrm>
              <a:off x="1802624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9" name="pt1968"/>
            <p:cNvSpPr/>
            <p:nvPr/>
          </p:nvSpPr>
          <p:spPr>
            <a:xfrm>
              <a:off x="1979973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0" name="pt1969"/>
            <p:cNvSpPr/>
            <p:nvPr/>
          </p:nvSpPr>
          <p:spPr>
            <a:xfrm>
              <a:off x="2186879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1" name="pt1970"/>
            <p:cNvSpPr/>
            <p:nvPr/>
          </p:nvSpPr>
          <p:spPr>
            <a:xfrm>
              <a:off x="2068647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2" name="pt1971"/>
            <p:cNvSpPr/>
            <p:nvPr/>
          </p:nvSpPr>
          <p:spPr>
            <a:xfrm>
              <a:off x="186174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3" name="pt1972"/>
            <p:cNvSpPr/>
            <p:nvPr/>
          </p:nvSpPr>
          <p:spPr>
            <a:xfrm>
              <a:off x="183218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4" name="pt1973"/>
            <p:cNvSpPr/>
            <p:nvPr/>
          </p:nvSpPr>
          <p:spPr>
            <a:xfrm>
              <a:off x="1832182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5" name="pt1974"/>
            <p:cNvSpPr/>
            <p:nvPr/>
          </p:nvSpPr>
          <p:spPr>
            <a:xfrm>
              <a:off x="200953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6" name="pt1975"/>
            <p:cNvSpPr/>
            <p:nvPr/>
          </p:nvSpPr>
          <p:spPr>
            <a:xfrm>
              <a:off x="192085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7" name="pt1976"/>
            <p:cNvSpPr/>
            <p:nvPr/>
          </p:nvSpPr>
          <p:spPr>
            <a:xfrm>
              <a:off x="168439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8" name="pt1977"/>
            <p:cNvSpPr/>
            <p:nvPr/>
          </p:nvSpPr>
          <p:spPr>
            <a:xfrm>
              <a:off x="186174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9" name="pt1978"/>
            <p:cNvSpPr/>
            <p:nvPr/>
          </p:nvSpPr>
          <p:spPr>
            <a:xfrm>
              <a:off x="1891298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0" name="pt1979"/>
            <p:cNvSpPr/>
            <p:nvPr/>
          </p:nvSpPr>
          <p:spPr>
            <a:xfrm>
              <a:off x="18912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1" name="pt1980"/>
            <p:cNvSpPr/>
            <p:nvPr/>
          </p:nvSpPr>
          <p:spPr>
            <a:xfrm>
              <a:off x="2039089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2" name="pt1981"/>
            <p:cNvSpPr/>
            <p:nvPr/>
          </p:nvSpPr>
          <p:spPr>
            <a:xfrm>
              <a:off x="171395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3" name="pt1982"/>
            <p:cNvSpPr/>
            <p:nvPr/>
          </p:nvSpPr>
          <p:spPr>
            <a:xfrm>
              <a:off x="18912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4" name="pt1983"/>
            <p:cNvSpPr/>
            <p:nvPr/>
          </p:nvSpPr>
          <p:spPr>
            <a:xfrm>
              <a:off x="2068647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5" name="pt1984"/>
            <p:cNvSpPr/>
            <p:nvPr/>
          </p:nvSpPr>
          <p:spPr>
            <a:xfrm>
              <a:off x="192085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6" name="pt1985"/>
            <p:cNvSpPr/>
            <p:nvPr/>
          </p:nvSpPr>
          <p:spPr>
            <a:xfrm>
              <a:off x="230511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7" name="pt1986"/>
            <p:cNvSpPr/>
            <p:nvPr/>
          </p:nvSpPr>
          <p:spPr>
            <a:xfrm>
              <a:off x="206864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8" name="pt1987"/>
            <p:cNvSpPr/>
            <p:nvPr/>
          </p:nvSpPr>
          <p:spPr>
            <a:xfrm>
              <a:off x="2127763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9" name="pt1988"/>
            <p:cNvSpPr/>
            <p:nvPr/>
          </p:nvSpPr>
          <p:spPr>
            <a:xfrm>
              <a:off x="2452902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0" name="pt1989"/>
            <p:cNvSpPr/>
            <p:nvPr/>
          </p:nvSpPr>
          <p:spPr>
            <a:xfrm>
              <a:off x="1654834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1" name="pt1990"/>
            <p:cNvSpPr/>
            <p:nvPr/>
          </p:nvSpPr>
          <p:spPr>
            <a:xfrm>
              <a:off x="2364228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2" name="pt1991"/>
            <p:cNvSpPr/>
            <p:nvPr/>
          </p:nvSpPr>
          <p:spPr>
            <a:xfrm>
              <a:off x="218687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3" name="pt1992"/>
            <p:cNvSpPr/>
            <p:nvPr/>
          </p:nvSpPr>
          <p:spPr>
            <a:xfrm>
              <a:off x="2334669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4" name="pt1993"/>
            <p:cNvSpPr/>
            <p:nvPr/>
          </p:nvSpPr>
          <p:spPr>
            <a:xfrm>
              <a:off x="2127763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5" name="pt1994"/>
            <p:cNvSpPr/>
            <p:nvPr/>
          </p:nvSpPr>
          <p:spPr>
            <a:xfrm>
              <a:off x="2098205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6" name="pt1995"/>
            <p:cNvSpPr/>
            <p:nvPr/>
          </p:nvSpPr>
          <p:spPr>
            <a:xfrm>
              <a:off x="2216437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7" name="pt1996"/>
            <p:cNvSpPr/>
            <p:nvPr/>
          </p:nvSpPr>
          <p:spPr>
            <a:xfrm>
              <a:off x="1891298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8" name="pt1997"/>
            <p:cNvSpPr/>
            <p:nvPr/>
          </p:nvSpPr>
          <p:spPr>
            <a:xfrm>
              <a:off x="1920856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9" name="pt1998"/>
            <p:cNvSpPr/>
            <p:nvPr/>
          </p:nvSpPr>
          <p:spPr>
            <a:xfrm>
              <a:off x="209820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0" name="pt1999"/>
            <p:cNvSpPr/>
            <p:nvPr/>
          </p:nvSpPr>
          <p:spPr>
            <a:xfrm>
              <a:off x="2127763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1" name="pt2000"/>
            <p:cNvSpPr/>
            <p:nvPr/>
          </p:nvSpPr>
          <p:spPr>
            <a:xfrm>
              <a:off x="2482460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2" name="pt2001"/>
            <p:cNvSpPr/>
            <p:nvPr/>
          </p:nvSpPr>
          <p:spPr>
            <a:xfrm>
              <a:off x="2482460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3" name="pt2002"/>
            <p:cNvSpPr/>
            <p:nvPr/>
          </p:nvSpPr>
          <p:spPr>
            <a:xfrm>
              <a:off x="197997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4" name="pt2003"/>
            <p:cNvSpPr/>
            <p:nvPr/>
          </p:nvSpPr>
          <p:spPr>
            <a:xfrm>
              <a:off x="224599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5" name="pt2004"/>
            <p:cNvSpPr/>
            <p:nvPr/>
          </p:nvSpPr>
          <p:spPr>
            <a:xfrm>
              <a:off x="186174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6" name="pt2005"/>
            <p:cNvSpPr/>
            <p:nvPr/>
          </p:nvSpPr>
          <p:spPr>
            <a:xfrm>
              <a:off x="248246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7" name="pt2006"/>
            <p:cNvSpPr/>
            <p:nvPr/>
          </p:nvSpPr>
          <p:spPr>
            <a:xfrm>
              <a:off x="206864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8" name="pt2007"/>
            <p:cNvSpPr/>
            <p:nvPr/>
          </p:nvSpPr>
          <p:spPr>
            <a:xfrm>
              <a:off x="2186879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9" name="pt2008"/>
            <p:cNvSpPr/>
            <p:nvPr/>
          </p:nvSpPr>
          <p:spPr>
            <a:xfrm>
              <a:off x="2334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0" name="pt2009"/>
            <p:cNvSpPr/>
            <p:nvPr/>
          </p:nvSpPr>
          <p:spPr>
            <a:xfrm>
              <a:off x="203908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1" name="pt2010"/>
            <p:cNvSpPr/>
            <p:nvPr/>
          </p:nvSpPr>
          <p:spPr>
            <a:xfrm>
              <a:off x="200953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2" name="pt2011"/>
            <p:cNvSpPr/>
            <p:nvPr/>
          </p:nvSpPr>
          <p:spPr>
            <a:xfrm>
              <a:off x="209820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3" name="pt2012"/>
            <p:cNvSpPr/>
            <p:nvPr/>
          </p:nvSpPr>
          <p:spPr>
            <a:xfrm>
              <a:off x="2334669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4" name="pt2013"/>
            <p:cNvSpPr/>
            <p:nvPr/>
          </p:nvSpPr>
          <p:spPr>
            <a:xfrm>
              <a:off x="239378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5" name="pt2014"/>
            <p:cNvSpPr/>
            <p:nvPr/>
          </p:nvSpPr>
          <p:spPr>
            <a:xfrm>
              <a:off x="2541576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6" name="pt2015"/>
            <p:cNvSpPr/>
            <p:nvPr/>
          </p:nvSpPr>
          <p:spPr>
            <a:xfrm>
              <a:off x="2098205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7" name="pt2016"/>
            <p:cNvSpPr/>
            <p:nvPr/>
          </p:nvSpPr>
          <p:spPr>
            <a:xfrm>
              <a:off x="2068647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8" name="pt2017"/>
            <p:cNvSpPr/>
            <p:nvPr/>
          </p:nvSpPr>
          <p:spPr>
            <a:xfrm>
              <a:off x="200953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9" name="pt2018"/>
            <p:cNvSpPr/>
            <p:nvPr/>
          </p:nvSpPr>
          <p:spPr>
            <a:xfrm>
              <a:off x="2482460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0" name="pt2019"/>
            <p:cNvSpPr/>
            <p:nvPr/>
          </p:nvSpPr>
          <p:spPr>
            <a:xfrm>
              <a:off x="2068647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1" name="pt2020"/>
            <p:cNvSpPr/>
            <p:nvPr/>
          </p:nvSpPr>
          <p:spPr>
            <a:xfrm>
              <a:off x="209820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2" name="pt2021"/>
            <p:cNvSpPr/>
            <p:nvPr/>
          </p:nvSpPr>
          <p:spPr>
            <a:xfrm>
              <a:off x="1979973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3" name="pt2022"/>
            <p:cNvSpPr/>
            <p:nvPr/>
          </p:nvSpPr>
          <p:spPr>
            <a:xfrm>
              <a:off x="224599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4" name="pt2023"/>
            <p:cNvSpPr/>
            <p:nvPr/>
          </p:nvSpPr>
          <p:spPr>
            <a:xfrm>
              <a:off x="2186879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5" name="pt2024"/>
            <p:cNvSpPr/>
            <p:nvPr/>
          </p:nvSpPr>
          <p:spPr>
            <a:xfrm>
              <a:off x="224599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6" name="pt2025"/>
            <p:cNvSpPr/>
            <p:nvPr/>
          </p:nvSpPr>
          <p:spPr>
            <a:xfrm>
              <a:off x="192085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7" name="pt2026"/>
            <p:cNvSpPr/>
            <p:nvPr/>
          </p:nvSpPr>
          <p:spPr>
            <a:xfrm>
              <a:off x="2216437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8" name="pt2027"/>
            <p:cNvSpPr/>
            <p:nvPr/>
          </p:nvSpPr>
          <p:spPr>
            <a:xfrm>
              <a:off x="2186879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9" name="pt2028"/>
            <p:cNvSpPr/>
            <p:nvPr/>
          </p:nvSpPr>
          <p:spPr>
            <a:xfrm>
              <a:off x="218687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0" name="pt2029"/>
            <p:cNvSpPr/>
            <p:nvPr/>
          </p:nvSpPr>
          <p:spPr>
            <a:xfrm>
              <a:off x="2068647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1" name="pt2030"/>
            <p:cNvSpPr/>
            <p:nvPr/>
          </p:nvSpPr>
          <p:spPr>
            <a:xfrm>
              <a:off x="2127763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2" name="pt2031"/>
            <p:cNvSpPr/>
            <p:nvPr/>
          </p:nvSpPr>
          <p:spPr>
            <a:xfrm>
              <a:off x="203908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3" name="pt2032"/>
            <p:cNvSpPr/>
            <p:nvPr/>
          </p:nvSpPr>
          <p:spPr>
            <a:xfrm>
              <a:off x="195041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4" name="pl2033"/>
            <p:cNvSpPr/>
            <p:nvPr/>
          </p:nvSpPr>
          <p:spPr>
            <a:xfrm>
              <a:off x="2727472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5" name="pt2034"/>
            <p:cNvSpPr/>
            <p:nvPr/>
          </p:nvSpPr>
          <p:spPr>
            <a:xfrm>
              <a:off x="341246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6" name="pt2035"/>
            <p:cNvSpPr/>
            <p:nvPr/>
          </p:nvSpPr>
          <p:spPr>
            <a:xfrm>
              <a:off x="319077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7" name="pt2036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8" name="pt2037"/>
            <p:cNvSpPr/>
            <p:nvPr/>
          </p:nvSpPr>
          <p:spPr>
            <a:xfrm>
              <a:off x="323511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9" name="pt2038"/>
            <p:cNvSpPr/>
            <p:nvPr/>
          </p:nvSpPr>
          <p:spPr>
            <a:xfrm>
              <a:off x="345679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0" name="pt2039"/>
            <p:cNvSpPr/>
            <p:nvPr/>
          </p:nvSpPr>
          <p:spPr>
            <a:xfrm>
              <a:off x="3589809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1" name="pt2040"/>
            <p:cNvSpPr/>
            <p:nvPr/>
          </p:nvSpPr>
          <p:spPr>
            <a:xfrm>
              <a:off x="3368124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2" name="pt2041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3" name="pt2042"/>
            <p:cNvSpPr/>
            <p:nvPr/>
          </p:nvSpPr>
          <p:spPr>
            <a:xfrm>
              <a:off x="314643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4" name="pt2043"/>
            <p:cNvSpPr/>
            <p:nvPr/>
          </p:nvSpPr>
          <p:spPr>
            <a:xfrm>
              <a:off x="3235112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5" name="pt2044"/>
            <p:cNvSpPr/>
            <p:nvPr/>
          </p:nvSpPr>
          <p:spPr>
            <a:xfrm>
              <a:off x="35011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6" name="pt2045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7" name="pt2046"/>
            <p:cNvSpPr/>
            <p:nvPr/>
          </p:nvSpPr>
          <p:spPr>
            <a:xfrm>
              <a:off x="319077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8" name="pt2047"/>
            <p:cNvSpPr/>
            <p:nvPr/>
          </p:nvSpPr>
          <p:spPr>
            <a:xfrm>
              <a:off x="319077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9" name="pt2048"/>
            <p:cNvSpPr/>
            <p:nvPr/>
          </p:nvSpPr>
          <p:spPr>
            <a:xfrm>
              <a:off x="363414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0" name="pt2049"/>
            <p:cNvSpPr/>
            <p:nvPr/>
          </p:nvSpPr>
          <p:spPr>
            <a:xfrm>
              <a:off x="3811495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1" name="pt2050"/>
            <p:cNvSpPr/>
            <p:nvPr/>
          </p:nvSpPr>
          <p:spPr>
            <a:xfrm>
              <a:off x="3589809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2" name="pt2051"/>
            <p:cNvSpPr/>
            <p:nvPr/>
          </p:nvSpPr>
          <p:spPr>
            <a:xfrm>
              <a:off x="341246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3" name="pt2052"/>
            <p:cNvSpPr/>
            <p:nvPr/>
          </p:nvSpPr>
          <p:spPr>
            <a:xfrm>
              <a:off x="3545472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4" name="pt2053"/>
            <p:cNvSpPr/>
            <p:nvPr/>
          </p:nvSpPr>
          <p:spPr>
            <a:xfrm>
              <a:off x="3545472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5" name="pt2054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6" name="pt2055"/>
            <p:cNvSpPr/>
            <p:nvPr/>
          </p:nvSpPr>
          <p:spPr>
            <a:xfrm>
              <a:off x="3501135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7" name="pt2056"/>
            <p:cNvSpPr/>
            <p:nvPr/>
          </p:nvSpPr>
          <p:spPr>
            <a:xfrm>
              <a:off x="345679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8" name="pt2057"/>
            <p:cNvSpPr/>
            <p:nvPr/>
          </p:nvSpPr>
          <p:spPr>
            <a:xfrm>
              <a:off x="3323786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9" name="pt2058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0" name="pt2059"/>
            <p:cNvSpPr/>
            <p:nvPr/>
          </p:nvSpPr>
          <p:spPr>
            <a:xfrm>
              <a:off x="319077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1" name="pt2060"/>
            <p:cNvSpPr/>
            <p:nvPr/>
          </p:nvSpPr>
          <p:spPr>
            <a:xfrm>
              <a:off x="33681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2" name="pt2061"/>
            <p:cNvSpPr/>
            <p:nvPr/>
          </p:nvSpPr>
          <p:spPr>
            <a:xfrm>
              <a:off x="341246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3" name="pt2062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4" name="pt2063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5" name="pt2064"/>
            <p:cNvSpPr/>
            <p:nvPr/>
          </p:nvSpPr>
          <p:spPr>
            <a:xfrm>
              <a:off x="323511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6" name="pt2065"/>
            <p:cNvSpPr/>
            <p:nvPr/>
          </p:nvSpPr>
          <p:spPr>
            <a:xfrm>
              <a:off x="33681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7" name="pt2066"/>
            <p:cNvSpPr/>
            <p:nvPr/>
          </p:nvSpPr>
          <p:spPr>
            <a:xfrm>
              <a:off x="3678483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8" name="pt2067"/>
            <p:cNvSpPr/>
            <p:nvPr/>
          </p:nvSpPr>
          <p:spPr>
            <a:xfrm>
              <a:off x="372282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9" name="pt2068"/>
            <p:cNvSpPr/>
            <p:nvPr/>
          </p:nvSpPr>
          <p:spPr>
            <a:xfrm>
              <a:off x="323511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0" name="pt2069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1" name="pt2070"/>
            <p:cNvSpPr/>
            <p:nvPr/>
          </p:nvSpPr>
          <p:spPr>
            <a:xfrm>
              <a:off x="341246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2" name="pt2071"/>
            <p:cNvSpPr/>
            <p:nvPr/>
          </p:nvSpPr>
          <p:spPr>
            <a:xfrm>
              <a:off x="3456798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3" name="pt2072"/>
            <p:cNvSpPr/>
            <p:nvPr/>
          </p:nvSpPr>
          <p:spPr>
            <a:xfrm>
              <a:off x="319077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4" name="pt2073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5" name="pt2074"/>
            <p:cNvSpPr/>
            <p:nvPr/>
          </p:nvSpPr>
          <p:spPr>
            <a:xfrm>
              <a:off x="341246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6" name="pt2075"/>
            <p:cNvSpPr/>
            <p:nvPr/>
          </p:nvSpPr>
          <p:spPr>
            <a:xfrm>
              <a:off x="288041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7" name="pt2076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8" name="pt2077"/>
            <p:cNvSpPr/>
            <p:nvPr/>
          </p:nvSpPr>
          <p:spPr>
            <a:xfrm>
              <a:off x="3412461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9" name="pt2078"/>
            <p:cNvSpPr/>
            <p:nvPr/>
          </p:nvSpPr>
          <p:spPr>
            <a:xfrm>
              <a:off x="3545472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0" name="pt2079"/>
            <p:cNvSpPr/>
            <p:nvPr/>
          </p:nvSpPr>
          <p:spPr>
            <a:xfrm>
              <a:off x="319077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1" name="pt2080"/>
            <p:cNvSpPr/>
            <p:nvPr/>
          </p:nvSpPr>
          <p:spPr>
            <a:xfrm>
              <a:off x="354547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2" name="pt2081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3" name="pt2082"/>
            <p:cNvSpPr/>
            <p:nvPr/>
          </p:nvSpPr>
          <p:spPr>
            <a:xfrm>
              <a:off x="35011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4" name="pt2083"/>
            <p:cNvSpPr/>
            <p:nvPr/>
          </p:nvSpPr>
          <p:spPr>
            <a:xfrm>
              <a:off x="332378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5" name="pt2084"/>
            <p:cNvSpPr/>
            <p:nvPr/>
          </p:nvSpPr>
          <p:spPr>
            <a:xfrm>
              <a:off x="3279449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6" name="pt2085"/>
            <p:cNvSpPr/>
            <p:nvPr/>
          </p:nvSpPr>
          <p:spPr>
            <a:xfrm>
              <a:off x="3279449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7" name="pt2086"/>
            <p:cNvSpPr/>
            <p:nvPr/>
          </p:nvSpPr>
          <p:spPr>
            <a:xfrm>
              <a:off x="3235112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8" name="pt2087"/>
            <p:cNvSpPr/>
            <p:nvPr/>
          </p:nvSpPr>
          <p:spPr>
            <a:xfrm>
              <a:off x="288041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9" name="pt2088"/>
            <p:cNvSpPr/>
            <p:nvPr/>
          </p:nvSpPr>
          <p:spPr>
            <a:xfrm>
              <a:off x="310210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0" name="pt2089"/>
            <p:cNvSpPr/>
            <p:nvPr/>
          </p:nvSpPr>
          <p:spPr>
            <a:xfrm>
              <a:off x="310210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1" name="pt2090"/>
            <p:cNvSpPr/>
            <p:nvPr/>
          </p:nvSpPr>
          <p:spPr>
            <a:xfrm>
              <a:off x="332378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2" name="pt2091"/>
            <p:cNvSpPr/>
            <p:nvPr/>
          </p:nvSpPr>
          <p:spPr>
            <a:xfrm>
              <a:off x="292475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3" name="pt2092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4" name="pt2093"/>
            <p:cNvSpPr/>
            <p:nvPr/>
          </p:nvSpPr>
          <p:spPr>
            <a:xfrm>
              <a:off x="3057764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5" name="pt2094"/>
            <p:cNvSpPr/>
            <p:nvPr/>
          </p:nvSpPr>
          <p:spPr>
            <a:xfrm>
              <a:off x="2747404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6" name="pt2095"/>
            <p:cNvSpPr/>
            <p:nvPr/>
          </p:nvSpPr>
          <p:spPr>
            <a:xfrm>
              <a:off x="319077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7" name="pt2096"/>
            <p:cNvSpPr/>
            <p:nvPr/>
          </p:nvSpPr>
          <p:spPr>
            <a:xfrm>
              <a:off x="283607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8" name="pt2097"/>
            <p:cNvSpPr/>
            <p:nvPr/>
          </p:nvSpPr>
          <p:spPr>
            <a:xfrm>
              <a:off x="314643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9" name="pt2098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0" name="pt2099"/>
            <p:cNvSpPr/>
            <p:nvPr/>
          </p:nvSpPr>
          <p:spPr>
            <a:xfrm>
              <a:off x="3235112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1" name="pt2100"/>
            <p:cNvSpPr/>
            <p:nvPr/>
          </p:nvSpPr>
          <p:spPr>
            <a:xfrm>
              <a:off x="319077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2" name="pt2101"/>
            <p:cNvSpPr/>
            <p:nvPr/>
          </p:nvSpPr>
          <p:spPr>
            <a:xfrm>
              <a:off x="3057764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3" name="pt2102"/>
            <p:cNvSpPr/>
            <p:nvPr/>
          </p:nvSpPr>
          <p:spPr>
            <a:xfrm>
              <a:off x="283607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4" name="pt2103"/>
            <p:cNvSpPr/>
            <p:nvPr/>
          </p:nvSpPr>
          <p:spPr>
            <a:xfrm>
              <a:off x="296909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5" name="pt2104"/>
            <p:cNvSpPr/>
            <p:nvPr/>
          </p:nvSpPr>
          <p:spPr>
            <a:xfrm>
              <a:off x="327944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6" name="pt2105"/>
            <p:cNvSpPr/>
            <p:nvPr/>
          </p:nvSpPr>
          <p:spPr>
            <a:xfrm>
              <a:off x="310210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7" name="pt2106"/>
            <p:cNvSpPr/>
            <p:nvPr/>
          </p:nvSpPr>
          <p:spPr>
            <a:xfrm>
              <a:off x="2969090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8" name="pt2107"/>
            <p:cNvSpPr/>
            <p:nvPr/>
          </p:nvSpPr>
          <p:spPr>
            <a:xfrm>
              <a:off x="3102101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9" name="pt2108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0" name="pt2109"/>
            <p:cNvSpPr/>
            <p:nvPr/>
          </p:nvSpPr>
          <p:spPr>
            <a:xfrm>
              <a:off x="3190775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1" name="pt2110"/>
            <p:cNvSpPr/>
            <p:nvPr/>
          </p:nvSpPr>
          <p:spPr>
            <a:xfrm>
              <a:off x="310210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2" name="pt2111"/>
            <p:cNvSpPr/>
            <p:nvPr/>
          </p:nvSpPr>
          <p:spPr>
            <a:xfrm>
              <a:off x="3190775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3" name="pt2112"/>
            <p:cNvSpPr/>
            <p:nvPr/>
          </p:nvSpPr>
          <p:spPr>
            <a:xfrm>
              <a:off x="314643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4" name="pt2113"/>
            <p:cNvSpPr/>
            <p:nvPr/>
          </p:nvSpPr>
          <p:spPr>
            <a:xfrm>
              <a:off x="3013427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5" name="pt2114"/>
            <p:cNvSpPr/>
            <p:nvPr/>
          </p:nvSpPr>
          <p:spPr>
            <a:xfrm>
              <a:off x="2924752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6" name="pt2115"/>
            <p:cNvSpPr/>
            <p:nvPr/>
          </p:nvSpPr>
          <p:spPr>
            <a:xfrm>
              <a:off x="292475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7" name="pt2116"/>
            <p:cNvSpPr/>
            <p:nvPr/>
          </p:nvSpPr>
          <p:spPr>
            <a:xfrm>
              <a:off x="3057764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8" name="pt2117"/>
            <p:cNvSpPr/>
            <p:nvPr/>
          </p:nvSpPr>
          <p:spPr>
            <a:xfrm>
              <a:off x="305776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9" name="pt2118"/>
            <p:cNvSpPr/>
            <p:nvPr/>
          </p:nvSpPr>
          <p:spPr>
            <a:xfrm>
              <a:off x="319077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0" name="pt2119"/>
            <p:cNvSpPr/>
            <p:nvPr/>
          </p:nvSpPr>
          <p:spPr>
            <a:xfrm>
              <a:off x="336812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1" name="pt2120"/>
            <p:cNvSpPr/>
            <p:nvPr/>
          </p:nvSpPr>
          <p:spPr>
            <a:xfrm>
              <a:off x="3235112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2" name="pt2121"/>
            <p:cNvSpPr/>
            <p:nvPr/>
          </p:nvSpPr>
          <p:spPr>
            <a:xfrm>
              <a:off x="288041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3" name="pt2122"/>
            <p:cNvSpPr/>
            <p:nvPr/>
          </p:nvSpPr>
          <p:spPr>
            <a:xfrm>
              <a:off x="319077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4" name="pt2123"/>
            <p:cNvSpPr/>
            <p:nvPr/>
          </p:nvSpPr>
          <p:spPr>
            <a:xfrm>
              <a:off x="296909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5" name="pt2124"/>
            <p:cNvSpPr/>
            <p:nvPr/>
          </p:nvSpPr>
          <p:spPr>
            <a:xfrm>
              <a:off x="3013427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6" name="pt2125"/>
            <p:cNvSpPr/>
            <p:nvPr/>
          </p:nvSpPr>
          <p:spPr>
            <a:xfrm>
              <a:off x="3190775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7" name="pt2126"/>
            <p:cNvSpPr/>
            <p:nvPr/>
          </p:nvSpPr>
          <p:spPr>
            <a:xfrm>
              <a:off x="3013427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8" name="pt2127"/>
            <p:cNvSpPr/>
            <p:nvPr/>
          </p:nvSpPr>
          <p:spPr>
            <a:xfrm>
              <a:off x="2880415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9" name="pt2128"/>
            <p:cNvSpPr/>
            <p:nvPr/>
          </p:nvSpPr>
          <p:spPr>
            <a:xfrm>
              <a:off x="3057764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0" name="pt2129"/>
            <p:cNvSpPr/>
            <p:nvPr/>
          </p:nvSpPr>
          <p:spPr>
            <a:xfrm>
              <a:off x="3190775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1" name="pt2130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2" name="pt2131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3" name="pt2132"/>
            <p:cNvSpPr/>
            <p:nvPr/>
          </p:nvSpPr>
          <p:spPr>
            <a:xfrm>
              <a:off x="296909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4" name="pt2133"/>
            <p:cNvSpPr/>
            <p:nvPr/>
          </p:nvSpPr>
          <p:spPr>
            <a:xfrm>
              <a:off x="310210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5" name="pt2134"/>
            <p:cNvSpPr/>
            <p:nvPr/>
          </p:nvSpPr>
          <p:spPr>
            <a:xfrm>
              <a:off x="3323786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6" name="pt2135"/>
            <p:cNvSpPr/>
            <p:nvPr/>
          </p:nvSpPr>
          <p:spPr>
            <a:xfrm>
              <a:off x="3057764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7" name="pt2136"/>
            <p:cNvSpPr/>
            <p:nvPr/>
          </p:nvSpPr>
          <p:spPr>
            <a:xfrm>
              <a:off x="319077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8" name="pt2137"/>
            <p:cNvSpPr/>
            <p:nvPr/>
          </p:nvSpPr>
          <p:spPr>
            <a:xfrm>
              <a:off x="3146438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9" name="pt2138"/>
            <p:cNvSpPr/>
            <p:nvPr/>
          </p:nvSpPr>
          <p:spPr>
            <a:xfrm>
              <a:off x="3190775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0" name="pt2139"/>
            <p:cNvSpPr/>
            <p:nvPr/>
          </p:nvSpPr>
          <p:spPr>
            <a:xfrm>
              <a:off x="319077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1" name="pt2140"/>
            <p:cNvSpPr/>
            <p:nvPr/>
          </p:nvSpPr>
          <p:spPr>
            <a:xfrm>
              <a:off x="2969090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2" name="pt2141"/>
            <p:cNvSpPr/>
            <p:nvPr/>
          </p:nvSpPr>
          <p:spPr>
            <a:xfrm>
              <a:off x="3146438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3" name="pt2142"/>
            <p:cNvSpPr/>
            <p:nvPr/>
          </p:nvSpPr>
          <p:spPr>
            <a:xfrm>
              <a:off x="2969090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4" name="pt2143"/>
            <p:cNvSpPr/>
            <p:nvPr/>
          </p:nvSpPr>
          <p:spPr>
            <a:xfrm>
              <a:off x="3456798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5" name="pt2144"/>
            <p:cNvSpPr/>
            <p:nvPr/>
          </p:nvSpPr>
          <p:spPr>
            <a:xfrm>
              <a:off x="3279449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6" name="pt2145"/>
            <p:cNvSpPr/>
            <p:nvPr/>
          </p:nvSpPr>
          <p:spPr>
            <a:xfrm>
              <a:off x="3057764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7" name="pt2146"/>
            <p:cNvSpPr/>
            <p:nvPr/>
          </p:nvSpPr>
          <p:spPr>
            <a:xfrm>
              <a:off x="319077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8" name="pt2147"/>
            <p:cNvSpPr/>
            <p:nvPr/>
          </p:nvSpPr>
          <p:spPr>
            <a:xfrm>
              <a:off x="296909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9" name="pt2148"/>
            <p:cNvSpPr/>
            <p:nvPr/>
          </p:nvSpPr>
          <p:spPr>
            <a:xfrm>
              <a:off x="310210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0" name="pt2149"/>
            <p:cNvSpPr/>
            <p:nvPr/>
          </p:nvSpPr>
          <p:spPr>
            <a:xfrm>
              <a:off x="327944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1" name="pt2150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2" name="pt2151"/>
            <p:cNvSpPr/>
            <p:nvPr/>
          </p:nvSpPr>
          <p:spPr>
            <a:xfrm>
              <a:off x="3545472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3" name="pt2152"/>
            <p:cNvSpPr/>
            <p:nvPr/>
          </p:nvSpPr>
          <p:spPr>
            <a:xfrm>
              <a:off x="3013427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4" name="pt2153"/>
            <p:cNvSpPr/>
            <p:nvPr/>
          </p:nvSpPr>
          <p:spPr>
            <a:xfrm>
              <a:off x="283607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5" name="pt2154"/>
            <p:cNvSpPr/>
            <p:nvPr/>
          </p:nvSpPr>
          <p:spPr>
            <a:xfrm>
              <a:off x="327944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6" name="pt2155"/>
            <p:cNvSpPr/>
            <p:nvPr/>
          </p:nvSpPr>
          <p:spPr>
            <a:xfrm>
              <a:off x="310210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7" name="pt2156"/>
            <p:cNvSpPr/>
            <p:nvPr/>
          </p:nvSpPr>
          <p:spPr>
            <a:xfrm>
              <a:off x="310210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8" name="pt2157"/>
            <p:cNvSpPr/>
            <p:nvPr/>
          </p:nvSpPr>
          <p:spPr>
            <a:xfrm>
              <a:off x="3057764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9" name="pt2158"/>
            <p:cNvSpPr/>
            <p:nvPr/>
          </p:nvSpPr>
          <p:spPr>
            <a:xfrm>
              <a:off x="3323786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0" name="pt2159"/>
            <p:cNvSpPr/>
            <p:nvPr/>
          </p:nvSpPr>
          <p:spPr>
            <a:xfrm>
              <a:off x="327944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1" name="pt2160"/>
            <p:cNvSpPr/>
            <p:nvPr/>
          </p:nvSpPr>
          <p:spPr>
            <a:xfrm>
              <a:off x="310210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2" name="pt2161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3" name="pt2162"/>
            <p:cNvSpPr/>
            <p:nvPr/>
          </p:nvSpPr>
          <p:spPr>
            <a:xfrm>
              <a:off x="310210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4" name="pt2163"/>
            <p:cNvSpPr/>
            <p:nvPr/>
          </p:nvSpPr>
          <p:spPr>
            <a:xfrm>
              <a:off x="3190775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5" name="pt2164"/>
            <p:cNvSpPr/>
            <p:nvPr/>
          </p:nvSpPr>
          <p:spPr>
            <a:xfrm>
              <a:off x="310210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6" name="pt2165"/>
            <p:cNvSpPr/>
            <p:nvPr/>
          </p:nvSpPr>
          <p:spPr>
            <a:xfrm>
              <a:off x="3545472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7" name="pt2166"/>
            <p:cNvSpPr/>
            <p:nvPr/>
          </p:nvSpPr>
          <p:spPr>
            <a:xfrm>
              <a:off x="310210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8" name="pt2167"/>
            <p:cNvSpPr/>
            <p:nvPr/>
          </p:nvSpPr>
          <p:spPr>
            <a:xfrm>
              <a:off x="310210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9" name="pt2168"/>
            <p:cNvSpPr/>
            <p:nvPr/>
          </p:nvSpPr>
          <p:spPr>
            <a:xfrm>
              <a:off x="3013427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0" name="pt2169"/>
            <p:cNvSpPr/>
            <p:nvPr/>
          </p:nvSpPr>
          <p:spPr>
            <a:xfrm>
              <a:off x="319077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1" name="pt2170"/>
            <p:cNvSpPr/>
            <p:nvPr/>
          </p:nvSpPr>
          <p:spPr>
            <a:xfrm>
              <a:off x="3368124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2" name="pt2171"/>
            <p:cNvSpPr/>
            <p:nvPr/>
          </p:nvSpPr>
          <p:spPr>
            <a:xfrm>
              <a:off x="3235112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3" name="pt2172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4" name="pt2173"/>
            <p:cNvSpPr/>
            <p:nvPr/>
          </p:nvSpPr>
          <p:spPr>
            <a:xfrm>
              <a:off x="3235112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5" name="pt2174"/>
            <p:cNvSpPr/>
            <p:nvPr/>
          </p:nvSpPr>
          <p:spPr>
            <a:xfrm>
              <a:off x="3235112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6" name="pt2175"/>
            <p:cNvSpPr/>
            <p:nvPr/>
          </p:nvSpPr>
          <p:spPr>
            <a:xfrm>
              <a:off x="3235112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7" name="pt2176"/>
            <p:cNvSpPr/>
            <p:nvPr/>
          </p:nvSpPr>
          <p:spPr>
            <a:xfrm>
              <a:off x="3057764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8" name="pt2177"/>
            <p:cNvSpPr/>
            <p:nvPr/>
          </p:nvSpPr>
          <p:spPr>
            <a:xfrm>
              <a:off x="327944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9" name="pt2178"/>
            <p:cNvSpPr/>
            <p:nvPr/>
          </p:nvSpPr>
          <p:spPr>
            <a:xfrm>
              <a:off x="3323786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0" name="pt2179"/>
            <p:cNvSpPr/>
            <p:nvPr/>
          </p:nvSpPr>
          <p:spPr>
            <a:xfrm>
              <a:off x="319077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1" name="pt2180"/>
            <p:cNvSpPr/>
            <p:nvPr/>
          </p:nvSpPr>
          <p:spPr>
            <a:xfrm>
              <a:off x="2969090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2" name="pt2181"/>
            <p:cNvSpPr/>
            <p:nvPr/>
          </p:nvSpPr>
          <p:spPr>
            <a:xfrm>
              <a:off x="3190775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3" name="pt2182"/>
            <p:cNvSpPr/>
            <p:nvPr/>
          </p:nvSpPr>
          <p:spPr>
            <a:xfrm>
              <a:off x="3368124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4" name="pt2183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5" name="pl2184"/>
            <p:cNvSpPr/>
            <p:nvPr/>
          </p:nvSpPr>
          <p:spPr>
            <a:xfrm>
              <a:off x="3997391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6" name="pt2185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7" name="pt2186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8" name="pt2187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9" name="pt2188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0" name="pt2189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1" name="pt2190"/>
            <p:cNvSpPr/>
            <p:nvPr/>
          </p:nvSpPr>
          <p:spPr>
            <a:xfrm>
              <a:off x="4143571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2" name="pt2191"/>
            <p:cNvSpPr/>
            <p:nvPr/>
          </p:nvSpPr>
          <p:spPr>
            <a:xfrm>
              <a:off x="408946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3" name="pt2192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4" name="pt2193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5" name="pt2194"/>
            <p:cNvSpPr/>
            <p:nvPr/>
          </p:nvSpPr>
          <p:spPr>
            <a:xfrm>
              <a:off x="410750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6" name="pt2195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7" name="pt2196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8" name="pt2197"/>
            <p:cNvSpPr/>
            <p:nvPr/>
          </p:nvSpPr>
          <p:spPr>
            <a:xfrm>
              <a:off x="408946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9" name="pt2198"/>
            <p:cNvSpPr/>
            <p:nvPr/>
          </p:nvSpPr>
          <p:spPr>
            <a:xfrm>
              <a:off x="4035358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0" name="pt2199"/>
            <p:cNvSpPr/>
            <p:nvPr/>
          </p:nvSpPr>
          <p:spPr>
            <a:xfrm>
              <a:off x="405339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1" name="pt2200"/>
            <p:cNvSpPr/>
            <p:nvPr/>
          </p:nvSpPr>
          <p:spPr>
            <a:xfrm>
              <a:off x="410750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2" name="pt2201"/>
            <p:cNvSpPr/>
            <p:nvPr/>
          </p:nvSpPr>
          <p:spPr>
            <a:xfrm>
              <a:off x="4071429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3" name="pt2202"/>
            <p:cNvSpPr/>
            <p:nvPr/>
          </p:nvSpPr>
          <p:spPr>
            <a:xfrm>
              <a:off x="408946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4" name="pt2203"/>
            <p:cNvSpPr/>
            <p:nvPr/>
          </p:nvSpPr>
          <p:spPr>
            <a:xfrm>
              <a:off x="414357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5" name="pt2204"/>
            <p:cNvSpPr/>
            <p:nvPr/>
          </p:nvSpPr>
          <p:spPr>
            <a:xfrm>
              <a:off x="410750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6" name="pt2205"/>
            <p:cNvSpPr/>
            <p:nvPr/>
          </p:nvSpPr>
          <p:spPr>
            <a:xfrm>
              <a:off x="414357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7" name="pt2206"/>
            <p:cNvSpPr/>
            <p:nvPr/>
          </p:nvSpPr>
          <p:spPr>
            <a:xfrm>
              <a:off x="410750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8" name="pt2207"/>
            <p:cNvSpPr/>
            <p:nvPr/>
          </p:nvSpPr>
          <p:spPr>
            <a:xfrm>
              <a:off x="401732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9" name="pt2208"/>
            <p:cNvSpPr/>
            <p:nvPr/>
          </p:nvSpPr>
          <p:spPr>
            <a:xfrm>
              <a:off x="4143571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0" name="pt2209"/>
            <p:cNvSpPr/>
            <p:nvPr/>
          </p:nvSpPr>
          <p:spPr>
            <a:xfrm>
              <a:off x="417964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1" name="pt2210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2" name="pt2211"/>
            <p:cNvSpPr/>
            <p:nvPr/>
          </p:nvSpPr>
          <p:spPr>
            <a:xfrm>
              <a:off x="4125535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3" name="pt2212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4" name="pt2213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5" name="pt2214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6" name="pt2215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7" name="pt2216"/>
            <p:cNvSpPr/>
            <p:nvPr/>
          </p:nvSpPr>
          <p:spPr>
            <a:xfrm>
              <a:off x="410750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8" name="pt2217"/>
            <p:cNvSpPr/>
            <p:nvPr/>
          </p:nvSpPr>
          <p:spPr>
            <a:xfrm>
              <a:off x="410750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9" name="pt2218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0" name="pt2219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1" name="pt2220"/>
            <p:cNvSpPr/>
            <p:nvPr/>
          </p:nvSpPr>
          <p:spPr>
            <a:xfrm>
              <a:off x="405339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2" name="pt2221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3" name="pt2222"/>
            <p:cNvSpPr/>
            <p:nvPr/>
          </p:nvSpPr>
          <p:spPr>
            <a:xfrm>
              <a:off x="408946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4" name="pt2223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5" name="pt2224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6" name="pt2225"/>
            <p:cNvSpPr/>
            <p:nvPr/>
          </p:nvSpPr>
          <p:spPr>
            <a:xfrm>
              <a:off x="4071429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7" name="pt2226"/>
            <p:cNvSpPr/>
            <p:nvPr/>
          </p:nvSpPr>
          <p:spPr>
            <a:xfrm>
              <a:off x="4071429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8" name="pt2227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9" name="pt2228"/>
            <p:cNvSpPr/>
            <p:nvPr/>
          </p:nvSpPr>
          <p:spPr>
            <a:xfrm>
              <a:off x="4125535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0" name="pt2229"/>
            <p:cNvSpPr/>
            <p:nvPr/>
          </p:nvSpPr>
          <p:spPr>
            <a:xfrm>
              <a:off x="4179642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1" name="pt2230"/>
            <p:cNvSpPr/>
            <p:nvPr/>
          </p:nvSpPr>
          <p:spPr>
            <a:xfrm>
              <a:off x="408946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2" name="pt2231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3" name="pt2232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4" name="pt2233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5" name="pt2234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6" name="pt2235"/>
            <p:cNvSpPr/>
            <p:nvPr/>
          </p:nvSpPr>
          <p:spPr>
            <a:xfrm>
              <a:off x="4684634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7" name="pt2236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8" name="pt2237"/>
            <p:cNvSpPr/>
            <p:nvPr/>
          </p:nvSpPr>
          <p:spPr>
            <a:xfrm>
              <a:off x="472070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9" name="pt2238"/>
            <p:cNvSpPr/>
            <p:nvPr/>
          </p:nvSpPr>
          <p:spPr>
            <a:xfrm>
              <a:off x="455838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0" name="pt2239"/>
            <p:cNvSpPr/>
            <p:nvPr/>
          </p:nvSpPr>
          <p:spPr>
            <a:xfrm>
              <a:off x="466659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1" name="pt2240"/>
            <p:cNvSpPr/>
            <p:nvPr/>
          </p:nvSpPr>
          <p:spPr>
            <a:xfrm>
              <a:off x="4648563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2" name="pt2241"/>
            <p:cNvSpPr/>
            <p:nvPr/>
          </p:nvSpPr>
          <p:spPr>
            <a:xfrm>
              <a:off x="468463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3" name="pt2242"/>
            <p:cNvSpPr/>
            <p:nvPr/>
          </p:nvSpPr>
          <p:spPr>
            <a:xfrm>
              <a:off x="443213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4" name="pt2243"/>
            <p:cNvSpPr/>
            <p:nvPr/>
          </p:nvSpPr>
          <p:spPr>
            <a:xfrm>
              <a:off x="46665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5" name="pt2244"/>
            <p:cNvSpPr/>
            <p:nvPr/>
          </p:nvSpPr>
          <p:spPr>
            <a:xfrm>
              <a:off x="4540350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6" name="pt2245"/>
            <p:cNvSpPr/>
            <p:nvPr/>
          </p:nvSpPr>
          <p:spPr>
            <a:xfrm>
              <a:off x="4468209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7" name="pt2246"/>
            <p:cNvSpPr/>
            <p:nvPr/>
          </p:nvSpPr>
          <p:spPr>
            <a:xfrm>
              <a:off x="4594457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8" name="pt2247"/>
            <p:cNvSpPr/>
            <p:nvPr/>
          </p:nvSpPr>
          <p:spPr>
            <a:xfrm>
              <a:off x="455838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9" name="pt2248"/>
            <p:cNvSpPr/>
            <p:nvPr/>
          </p:nvSpPr>
          <p:spPr>
            <a:xfrm>
              <a:off x="4684634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0" name="pt2249"/>
            <p:cNvSpPr/>
            <p:nvPr/>
          </p:nvSpPr>
          <p:spPr>
            <a:xfrm>
              <a:off x="4486244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1" name="pt2250"/>
            <p:cNvSpPr/>
            <p:nvPr/>
          </p:nvSpPr>
          <p:spPr>
            <a:xfrm>
              <a:off x="463052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2" name="pt2251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3" name="pt2252"/>
            <p:cNvSpPr/>
            <p:nvPr/>
          </p:nvSpPr>
          <p:spPr>
            <a:xfrm>
              <a:off x="4576421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4" name="pt2253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5" name="pt2254"/>
            <p:cNvSpPr/>
            <p:nvPr/>
          </p:nvSpPr>
          <p:spPr>
            <a:xfrm>
              <a:off x="454035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6" name="pt2255"/>
            <p:cNvSpPr/>
            <p:nvPr/>
          </p:nvSpPr>
          <p:spPr>
            <a:xfrm>
              <a:off x="4702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7" name="pt2256"/>
            <p:cNvSpPr/>
            <p:nvPr/>
          </p:nvSpPr>
          <p:spPr>
            <a:xfrm>
              <a:off x="455838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8" name="pt2257"/>
            <p:cNvSpPr/>
            <p:nvPr/>
          </p:nvSpPr>
          <p:spPr>
            <a:xfrm>
              <a:off x="472070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9" name="pt2258"/>
            <p:cNvSpPr/>
            <p:nvPr/>
          </p:nvSpPr>
          <p:spPr>
            <a:xfrm>
              <a:off x="4684634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0" name="pt2259"/>
            <p:cNvSpPr/>
            <p:nvPr/>
          </p:nvSpPr>
          <p:spPr>
            <a:xfrm>
              <a:off x="461249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1" name="pt2260"/>
            <p:cNvSpPr/>
            <p:nvPr/>
          </p:nvSpPr>
          <p:spPr>
            <a:xfrm>
              <a:off x="463052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2" name="pt2261"/>
            <p:cNvSpPr/>
            <p:nvPr/>
          </p:nvSpPr>
          <p:spPr>
            <a:xfrm>
              <a:off x="4702669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3" name="pt2262"/>
            <p:cNvSpPr/>
            <p:nvPr/>
          </p:nvSpPr>
          <p:spPr>
            <a:xfrm>
              <a:off x="4738740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4" name="pt2263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5" name="pt2264"/>
            <p:cNvSpPr/>
            <p:nvPr/>
          </p:nvSpPr>
          <p:spPr>
            <a:xfrm>
              <a:off x="4468209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6" name="pt2265"/>
            <p:cNvSpPr/>
            <p:nvPr/>
          </p:nvSpPr>
          <p:spPr>
            <a:xfrm>
              <a:off x="4522315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7" name="pt2266"/>
            <p:cNvSpPr/>
            <p:nvPr/>
          </p:nvSpPr>
          <p:spPr>
            <a:xfrm>
              <a:off x="4504280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8" name="pt2267"/>
            <p:cNvSpPr/>
            <p:nvPr/>
          </p:nvSpPr>
          <p:spPr>
            <a:xfrm>
              <a:off x="4540350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9" name="pt2268"/>
            <p:cNvSpPr/>
            <p:nvPr/>
          </p:nvSpPr>
          <p:spPr>
            <a:xfrm>
              <a:off x="475677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0" name="pt2269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1" name="pt2270"/>
            <p:cNvSpPr/>
            <p:nvPr/>
          </p:nvSpPr>
          <p:spPr>
            <a:xfrm>
              <a:off x="4648563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2" name="pt2271"/>
            <p:cNvSpPr/>
            <p:nvPr/>
          </p:nvSpPr>
          <p:spPr>
            <a:xfrm>
              <a:off x="4684634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3" name="pt2272"/>
            <p:cNvSpPr/>
            <p:nvPr/>
          </p:nvSpPr>
          <p:spPr>
            <a:xfrm>
              <a:off x="463052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4" name="pt2273"/>
            <p:cNvSpPr/>
            <p:nvPr/>
          </p:nvSpPr>
          <p:spPr>
            <a:xfrm>
              <a:off x="457642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5" name="pt2274"/>
            <p:cNvSpPr/>
            <p:nvPr/>
          </p:nvSpPr>
          <p:spPr>
            <a:xfrm>
              <a:off x="455838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6" name="pt2275"/>
            <p:cNvSpPr/>
            <p:nvPr/>
          </p:nvSpPr>
          <p:spPr>
            <a:xfrm>
              <a:off x="4630528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7" name="pt2276"/>
            <p:cNvSpPr/>
            <p:nvPr/>
          </p:nvSpPr>
          <p:spPr>
            <a:xfrm>
              <a:off x="466659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8" name="pt2277"/>
            <p:cNvSpPr/>
            <p:nvPr/>
          </p:nvSpPr>
          <p:spPr>
            <a:xfrm>
              <a:off x="455838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9" name="pt2278"/>
            <p:cNvSpPr/>
            <p:nvPr/>
          </p:nvSpPr>
          <p:spPr>
            <a:xfrm>
              <a:off x="443213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0" name="pt2279"/>
            <p:cNvSpPr/>
            <p:nvPr/>
          </p:nvSpPr>
          <p:spPr>
            <a:xfrm>
              <a:off x="4594457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1" name="pt2280"/>
            <p:cNvSpPr/>
            <p:nvPr/>
          </p:nvSpPr>
          <p:spPr>
            <a:xfrm>
              <a:off x="4594457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2" name="pt2281"/>
            <p:cNvSpPr/>
            <p:nvPr/>
          </p:nvSpPr>
          <p:spPr>
            <a:xfrm>
              <a:off x="4594457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3" name="pt2282"/>
            <p:cNvSpPr/>
            <p:nvPr/>
          </p:nvSpPr>
          <p:spPr>
            <a:xfrm>
              <a:off x="461249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4" name="pt2283"/>
            <p:cNvSpPr/>
            <p:nvPr/>
          </p:nvSpPr>
          <p:spPr>
            <a:xfrm>
              <a:off x="4378031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5" name="pt2284"/>
            <p:cNvSpPr/>
            <p:nvPr/>
          </p:nvSpPr>
          <p:spPr>
            <a:xfrm>
              <a:off x="457642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6" name="pt2285"/>
            <p:cNvSpPr/>
            <p:nvPr/>
          </p:nvSpPr>
          <p:spPr>
            <a:xfrm>
              <a:off x="4919095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7" name="pt2286"/>
            <p:cNvSpPr/>
            <p:nvPr/>
          </p:nvSpPr>
          <p:spPr>
            <a:xfrm>
              <a:off x="475677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8" name="pt2287"/>
            <p:cNvSpPr/>
            <p:nvPr/>
          </p:nvSpPr>
          <p:spPr>
            <a:xfrm>
              <a:off x="4901059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9" name="pt2288"/>
            <p:cNvSpPr/>
            <p:nvPr/>
          </p:nvSpPr>
          <p:spPr>
            <a:xfrm>
              <a:off x="4846953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0" name="pt2289"/>
            <p:cNvSpPr/>
            <p:nvPr/>
          </p:nvSpPr>
          <p:spPr>
            <a:xfrm>
              <a:off x="4883024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1" name="pt2290"/>
            <p:cNvSpPr/>
            <p:nvPr/>
          </p:nvSpPr>
          <p:spPr>
            <a:xfrm>
              <a:off x="5027307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2" name="pt2291"/>
            <p:cNvSpPr/>
            <p:nvPr/>
          </p:nvSpPr>
          <p:spPr>
            <a:xfrm>
              <a:off x="4648563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3" name="pt2292"/>
            <p:cNvSpPr/>
            <p:nvPr/>
          </p:nvSpPr>
          <p:spPr>
            <a:xfrm>
              <a:off x="497320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4" name="pt2293"/>
            <p:cNvSpPr/>
            <p:nvPr/>
          </p:nvSpPr>
          <p:spPr>
            <a:xfrm>
              <a:off x="4883024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5" name="pt2294"/>
            <p:cNvSpPr/>
            <p:nvPr/>
          </p:nvSpPr>
          <p:spPr>
            <a:xfrm>
              <a:off x="4937130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6" name="pt2295"/>
            <p:cNvSpPr/>
            <p:nvPr/>
          </p:nvSpPr>
          <p:spPr>
            <a:xfrm>
              <a:off x="4756776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7" name="pt2296"/>
            <p:cNvSpPr/>
            <p:nvPr/>
          </p:nvSpPr>
          <p:spPr>
            <a:xfrm>
              <a:off x="479284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8" name="pt2297"/>
            <p:cNvSpPr/>
            <p:nvPr/>
          </p:nvSpPr>
          <p:spPr>
            <a:xfrm>
              <a:off x="4828917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9" name="pt2298"/>
            <p:cNvSpPr/>
            <p:nvPr/>
          </p:nvSpPr>
          <p:spPr>
            <a:xfrm>
              <a:off x="473874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0" name="pt2299"/>
            <p:cNvSpPr/>
            <p:nvPr/>
          </p:nvSpPr>
          <p:spPr>
            <a:xfrm>
              <a:off x="4756776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1" name="pt2300"/>
            <p:cNvSpPr/>
            <p:nvPr/>
          </p:nvSpPr>
          <p:spPr>
            <a:xfrm>
              <a:off x="4792846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2" name="pt2301"/>
            <p:cNvSpPr/>
            <p:nvPr/>
          </p:nvSpPr>
          <p:spPr>
            <a:xfrm>
              <a:off x="482891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3" name="pt2302"/>
            <p:cNvSpPr/>
            <p:nvPr/>
          </p:nvSpPr>
          <p:spPr>
            <a:xfrm>
              <a:off x="5045343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4" name="pt2303"/>
            <p:cNvSpPr/>
            <p:nvPr/>
          </p:nvSpPr>
          <p:spPr>
            <a:xfrm>
              <a:off x="5081413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5" name="pt2304"/>
            <p:cNvSpPr/>
            <p:nvPr/>
          </p:nvSpPr>
          <p:spPr>
            <a:xfrm>
              <a:off x="4738740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6" name="pt2305"/>
            <p:cNvSpPr/>
            <p:nvPr/>
          </p:nvSpPr>
          <p:spPr>
            <a:xfrm>
              <a:off x="4864988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7" name="pt2306"/>
            <p:cNvSpPr/>
            <p:nvPr/>
          </p:nvSpPr>
          <p:spPr>
            <a:xfrm>
              <a:off x="4720705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8" name="pt2307"/>
            <p:cNvSpPr/>
            <p:nvPr/>
          </p:nvSpPr>
          <p:spPr>
            <a:xfrm>
              <a:off x="5045343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9" name="pt2308"/>
            <p:cNvSpPr/>
            <p:nvPr/>
          </p:nvSpPr>
          <p:spPr>
            <a:xfrm>
              <a:off x="472070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0" name="pt2309"/>
            <p:cNvSpPr/>
            <p:nvPr/>
          </p:nvSpPr>
          <p:spPr>
            <a:xfrm>
              <a:off x="4864988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1" name="pt2310"/>
            <p:cNvSpPr/>
            <p:nvPr/>
          </p:nvSpPr>
          <p:spPr>
            <a:xfrm>
              <a:off x="491909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2" name="pt2311"/>
            <p:cNvSpPr/>
            <p:nvPr/>
          </p:nvSpPr>
          <p:spPr>
            <a:xfrm>
              <a:off x="4702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3" name="pt2312"/>
            <p:cNvSpPr/>
            <p:nvPr/>
          </p:nvSpPr>
          <p:spPr>
            <a:xfrm>
              <a:off x="472070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4" name="pt2313"/>
            <p:cNvSpPr/>
            <p:nvPr/>
          </p:nvSpPr>
          <p:spPr>
            <a:xfrm>
              <a:off x="4846953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5" name="pt2314"/>
            <p:cNvSpPr/>
            <p:nvPr/>
          </p:nvSpPr>
          <p:spPr>
            <a:xfrm>
              <a:off x="488302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6" name="pt2315"/>
            <p:cNvSpPr/>
            <p:nvPr/>
          </p:nvSpPr>
          <p:spPr>
            <a:xfrm>
              <a:off x="4937130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7" name="pt2316"/>
            <p:cNvSpPr/>
            <p:nvPr/>
          </p:nvSpPr>
          <p:spPr>
            <a:xfrm>
              <a:off x="4991236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8" name="pt2317"/>
            <p:cNvSpPr/>
            <p:nvPr/>
          </p:nvSpPr>
          <p:spPr>
            <a:xfrm>
              <a:off x="4846953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9" name="pt2318"/>
            <p:cNvSpPr/>
            <p:nvPr/>
          </p:nvSpPr>
          <p:spPr>
            <a:xfrm>
              <a:off x="475677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0" name="pt2319"/>
            <p:cNvSpPr/>
            <p:nvPr/>
          </p:nvSpPr>
          <p:spPr>
            <a:xfrm>
              <a:off x="4846953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1" name="pt2320"/>
            <p:cNvSpPr/>
            <p:nvPr/>
          </p:nvSpPr>
          <p:spPr>
            <a:xfrm>
              <a:off x="4937130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2" name="pt2321"/>
            <p:cNvSpPr/>
            <p:nvPr/>
          </p:nvSpPr>
          <p:spPr>
            <a:xfrm>
              <a:off x="4846953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3" name="pt2322"/>
            <p:cNvSpPr/>
            <p:nvPr/>
          </p:nvSpPr>
          <p:spPr>
            <a:xfrm>
              <a:off x="482891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4" name="pt2323"/>
            <p:cNvSpPr/>
            <p:nvPr/>
          </p:nvSpPr>
          <p:spPr>
            <a:xfrm>
              <a:off x="4702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5" name="pt2324"/>
            <p:cNvSpPr/>
            <p:nvPr/>
          </p:nvSpPr>
          <p:spPr>
            <a:xfrm>
              <a:off x="4810882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6" name="pt2325"/>
            <p:cNvSpPr/>
            <p:nvPr/>
          </p:nvSpPr>
          <p:spPr>
            <a:xfrm>
              <a:off x="4846953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7" name="pt2326"/>
            <p:cNvSpPr/>
            <p:nvPr/>
          </p:nvSpPr>
          <p:spPr>
            <a:xfrm>
              <a:off x="4756776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8" name="pt2327"/>
            <p:cNvSpPr/>
            <p:nvPr/>
          </p:nvSpPr>
          <p:spPr>
            <a:xfrm>
              <a:off x="475677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9" name="pt2328"/>
            <p:cNvSpPr/>
            <p:nvPr/>
          </p:nvSpPr>
          <p:spPr>
            <a:xfrm>
              <a:off x="490105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0" name="pt2329"/>
            <p:cNvSpPr/>
            <p:nvPr/>
          </p:nvSpPr>
          <p:spPr>
            <a:xfrm>
              <a:off x="4864988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1" name="pt2330"/>
            <p:cNvSpPr/>
            <p:nvPr/>
          </p:nvSpPr>
          <p:spPr>
            <a:xfrm>
              <a:off x="477481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2" name="pt2331"/>
            <p:cNvSpPr/>
            <p:nvPr/>
          </p:nvSpPr>
          <p:spPr>
            <a:xfrm>
              <a:off x="4738740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3" name="pt2332"/>
            <p:cNvSpPr/>
            <p:nvPr/>
          </p:nvSpPr>
          <p:spPr>
            <a:xfrm>
              <a:off x="477481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4" name="pt2333"/>
            <p:cNvSpPr/>
            <p:nvPr/>
          </p:nvSpPr>
          <p:spPr>
            <a:xfrm>
              <a:off x="4810882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5" name="pt2334"/>
            <p:cNvSpPr/>
            <p:nvPr/>
          </p:nvSpPr>
          <p:spPr>
            <a:xfrm>
              <a:off x="4756776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6" name="pl2335"/>
            <p:cNvSpPr/>
            <p:nvPr/>
          </p:nvSpPr>
          <p:spPr>
            <a:xfrm>
              <a:off x="5267309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7" name="tx2336"/>
            <p:cNvSpPr/>
            <p:nvPr/>
          </p:nvSpPr>
          <p:spPr>
            <a:xfrm>
              <a:off x="5387348" y="4312005"/>
              <a:ext cx="909141" cy="12938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Petal.Width</a:t>
              </a:r>
            </a:p>
          </p:txBody>
        </p:sp>
        <p:sp>
          <p:nvSpPr>
            <p:cNvPr id="2338" name="pl2337"/>
            <p:cNvSpPr/>
            <p:nvPr/>
          </p:nvSpPr>
          <p:spPr>
            <a:xfrm>
              <a:off x="6537228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9" name="pt233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0" name="pt2339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1" name="pt234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2" name="pt2341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3" name="pt234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4" name="pt2343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5" name="pt2344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6" name="pt2345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7" name="pt234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8" name="pt2347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9" name="pt234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0" name="pt2349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1" name="pt2350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2" name="pt2351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3" name="pt235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4" name="pt2353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5" name="pt2354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6" name="pt2355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7" name="pt2356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8" name="pt2357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9" name="pt235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0" name="pt2359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1" name="pt236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2" name="pt2361"/>
            <p:cNvSpPr/>
            <p:nvPr/>
          </p:nvSpPr>
          <p:spPr>
            <a:xfrm>
              <a:off x="6557160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3" name="pt236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4" name="pt2363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5" name="pt2364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6" name="pt2365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7" name="pt236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8" name="pt2367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9" name="pt236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0" name="pt2369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1" name="pt2370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2" name="pt2371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3" name="pt237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4" name="pt2373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5" name="pt2374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6" name="pt2375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7" name="pt237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8" name="pt2377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9" name="pt2378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0" name="pt2379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1" name="pt238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2" name="pt2381"/>
            <p:cNvSpPr/>
            <p:nvPr/>
          </p:nvSpPr>
          <p:spPr>
            <a:xfrm>
              <a:off x="6557160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3" name="pt2382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4" name="pt2383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5" name="pt2384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6" name="pt2385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7" name="pt238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8" name="pt2387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9" name="pt2388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0" name="pt2389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1" name="pt2390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2" name="pt2391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3" name="pt2392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4" name="pt2393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5" name="pt2394"/>
            <p:cNvSpPr/>
            <p:nvPr/>
          </p:nvSpPr>
          <p:spPr>
            <a:xfrm>
              <a:off x="708920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6" name="pt2395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7" name="pt2396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8" name="pt2397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9" name="pt2398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0" name="pt2399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1" name="pt2400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2" name="pt2401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3" name="pt2402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4" name="pt2403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5" name="pt2404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6" name="pt2405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7" name="pt2406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8" name="pt2407"/>
            <p:cNvSpPr/>
            <p:nvPr/>
          </p:nvSpPr>
          <p:spPr>
            <a:xfrm>
              <a:off x="7089206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9" name="pt2408"/>
            <p:cNvSpPr/>
            <p:nvPr/>
          </p:nvSpPr>
          <p:spPr>
            <a:xfrm>
              <a:off x="7089206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0" name="pt2409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1" name="pt2410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2" name="pt2411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3" name="pt2412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4" name="pt2413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5" name="pt2414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6" name="pt2415"/>
            <p:cNvSpPr/>
            <p:nvPr/>
          </p:nvSpPr>
          <p:spPr>
            <a:xfrm>
              <a:off x="7089206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7" name="pt2416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8" name="pt2417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9" name="pt2418"/>
            <p:cNvSpPr/>
            <p:nvPr/>
          </p:nvSpPr>
          <p:spPr>
            <a:xfrm>
              <a:off x="7089206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0" name="pt2419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1" name="pt2420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2" name="pt2421"/>
            <p:cNvSpPr/>
            <p:nvPr/>
          </p:nvSpPr>
          <p:spPr>
            <a:xfrm>
              <a:off x="708920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3" name="pt2422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4" name="pt2423"/>
            <p:cNvSpPr/>
            <p:nvPr/>
          </p:nvSpPr>
          <p:spPr>
            <a:xfrm>
              <a:off x="708920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5" name="pt2424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6" name="pt2425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7" name="pt2426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8" name="pt2427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9" name="pt2428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0" name="pt2429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1" name="pt2430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2" name="pt2431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3" name="pt2432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4" name="pt2433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5" name="pt2434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6" name="pt2435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7" name="pt2436"/>
            <p:cNvSpPr/>
            <p:nvPr/>
          </p:nvSpPr>
          <p:spPr>
            <a:xfrm>
              <a:off x="7089206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8" name="pt2437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9" name="pt2438"/>
            <p:cNvSpPr/>
            <p:nvPr/>
          </p:nvSpPr>
          <p:spPr>
            <a:xfrm>
              <a:off x="7621251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0" name="pt2439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1" name="pt2440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2" name="pt2441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3" name="pt2442"/>
            <p:cNvSpPr/>
            <p:nvPr/>
          </p:nvSpPr>
          <p:spPr>
            <a:xfrm>
              <a:off x="762125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4" name="pt2443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5" name="pt2444"/>
            <p:cNvSpPr/>
            <p:nvPr/>
          </p:nvSpPr>
          <p:spPr>
            <a:xfrm>
              <a:off x="7621251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6" name="pt2445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7" name="pt2446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8" name="pt2447"/>
            <p:cNvSpPr/>
            <p:nvPr/>
          </p:nvSpPr>
          <p:spPr>
            <a:xfrm>
              <a:off x="7621251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9" name="pt2448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0" name="pt2449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1" name="pt2450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2" name="pt2451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3" name="pt2452"/>
            <p:cNvSpPr/>
            <p:nvPr/>
          </p:nvSpPr>
          <p:spPr>
            <a:xfrm>
              <a:off x="762125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4" name="pt2453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5" name="pt2454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6" name="pt2455"/>
            <p:cNvSpPr/>
            <p:nvPr/>
          </p:nvSpPr>
          <p:spPr>
            <a:xfrm>
              <a:off x="762125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7" name="pt2456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8" name="pt2457"/>
            <p:cNvSpPr/>
            <p:nvPr/>
          </p:nvSpPr>
          <p:spPr>
            <a:xfrm>
              <a:off x="762125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9" name="pt2458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0" name="pt2459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1" name="pt2460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2" name="pt2461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3" name="pt2462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4" name="pt2463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5" name="pt2464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6" name="pt2465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7" name="pt2466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8" name="pt2467"/>
            <p:cNvSpPr/>
            <p:nvPr/>
          </p:nvSpPr>
          <p:spPr>
            <a:xfrm>
              <a:off x="7621251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9" name="pt2468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0" name="pt2469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1" name="pt2470"/>
            <p:cNvSpPr/>
            <p:nvPr/>
          </p:nvSpPr>
          <p:spPr>
            <a:xfrm>
              <a:off x="762125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2" name="pt2471"/>
            <p:cNvSpPr/>
            <p:nvPr/>
          </p:nvSpPr>
          <p:spPr>
            <a:xfrm>
              <a:off x="762125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3" name="pt2472"/>
            <p:cNvSpPr/>
            <p:nvPr/>
          </p:nvSpPr>
          <p:spPr>
            <a:xfrm>
              <a:off x="762125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4" name="pt2473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5" name="pt2474"/>
            <p:cNvSpPr/>
            <p:nvPr/>
          </p:nvSpPr>
          <p:spPr>
            <a:xfrm>
              <a:off x="762125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6" name="pt2475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7" name="pt2476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8" name="pt2477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9" name="pt2478"/>
            <p:cNvSpPr/>
            <p:nvPr/>
          </p:nvSpPr>
          <p:spPr>
            <a:xfrm>
              <a:off x="762125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0" name="pt2479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1" name="pt2480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2" name="pt2481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3" name="pt2482"/>
            <p:cNvSpPr/>
            <p:nvPr/>
          </p:nvSpPr>
          <p:spPr>
            <a:xfrm>
              <a:off x="7621251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4" name="pt2483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5" name="pt2484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6" name="pt2485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7" name="pt2486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8" name="pt2487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9" name="pl2488"/>
            <p:cNvSpPr/>
            <p:nvPr/>
          </p:nvSpPr>
          <p:spPr>
            <a:xfrm>
              <a:off x="1457553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0" name="pl2489"/>
            <p:cNvSpPr/>
            <p:nvPr/>
          </p:nvSpPr>
          <p:spPr>
            <a:xfrm>
              <a:off x="1559233" y="5400446"/>
              <a:ext cx="1034532" cy="0"/>
            </a:xfrm>
            <a:custGeom>
              <a:avLst/>
              <a:pathLst>
                <a:path w="1034532" h="0">
                  <a:moveTo>
                    <a:pt x="0" y="0"/>
                  </a:moveTo>
                  <a:lnTo>
                    <a:pt x="103453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1" name="pl2490"/>
            <p:cNvSpPr/>
            <p:nvPr/>
          </p:nvSpPr>
          <p:spPr>
            <a:xfrm>
              <a:off x="1559233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2" name="pl2491"/>
            <p:cNvSpPr/>
            <p:nvPr/>
          </p:nvSpPr>
          <p:spPr>
            <a:xfrm>
              <a:off x="1707023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3" name="pl2492"/>
            <p:cNvSpPr/>
            <p:nvPr/>
          </p:nvSpPr>
          <p:spPr>
            <a:xfrm>
              <a:off x="185481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4" name="pl2493"/>
            <p:cNvSpPr/>
            <p:nvPr/>
          </p:nvSpPr>
          <p:spPr>
            <a:xfrm>
              <a:off x="200260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5" name="pl2494"/>
            <p:cNvSpPr/>
            <p:nvPr/>
          </p:nvSpPr>
          <p:spPr>
            <a:xfrm>
              <a:off x="215039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6" name="pl2495"/>
            <p:cNvSpPr/>
            <p:nvPr/>
          </p:nvSpPr>
          <p:spPr>
            <a:xfrm>
              <a:off x="2298185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7" name="pl2496"/>
            <p:cNvSpPr/>
            <p:nvPr/>
          </p:nvSpPr>
          <p:spPr>
            <a:xfrm>
              <a:off x="2445975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8" name="pl2497"/>
            <p:cNvSpPr/>
            <p:nvPr/>
          </p:nvSpPr>
          <p:spPr>
            <a:xfrm>
              <a:off x="2593765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9" name="tx2498"/>
            <p:cNvSpPr/>
            <p:nvPr/>
          </p:nvSpPr>
          <p:spPr>
            <a:xfrm>
              <a:off x="1488614" y="5543690"/>
              <a:ext cx="141237" cy="7401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2500" name="tx2499"/>
            <p:cNvSpPr/>
            <p:nvPr/>
          </p:nvSpPr>
          <p:spPr>
            <a:xfrm>
              <a:off x="1784195" y="5544682"/>
              <a:ext cx="141237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5.5</a:t>
              </a:r>
            </a:p>
          </p:txBody>
        </p:sp>
        <p:sp>
          <p:nvSpPr>
            <p:cNvPr id="2501" name="tx2500"/>
            <p:cNvSpPr/>
            <p:nvPr/>
          </p:nvSpPr>
          <p:spPr>
            <a:xfrm>
              <a:off x="2079775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6.5</a:t>
              </a:r>
            </a:p>
          </p:txBody>
        </p:sp>
        <p:sp>
          <p:nvSpPr>
            <p:cNvPr id="2502" name="tx2501"/>
            <p:cNvSpPr/>
            <p:nvPr/>
          </p:nvSpPr>
          <p:spPr>
            <a:xfrm>
              <a:off x="2375356" y="5544682"/>
              <a:ext cx="141237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7.5</a:t>
              </a:r>
            </a:p>
          </p:txBody>
        </p:sp>
        <p:sp>
          <p:nvSpPr>
            <p:cNvPr id="2503" name="pt2502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4" name="pt2503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5" name="pt2504"/>
            <p:cNvSpPr/>
            <p:nvPr/>
          </p:nvSpPr>
          <p:spPr>
            <a:xfrm>
              <a:off x="159571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6" name="pt2505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7" name="pt2506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8" name="pt2507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9" name="pt2508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0" name="pt2509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1" name="pt2510"/>
            <p:cNvSpPr/>
            <p:nvPr/>
          </p:nvSpPr>
          <p:spPr>
            <a:xfrm>
              <a:off x="150704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2" name="pt2511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3" name="pt2512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4" name="pt2513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5" name="pt2514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6" name="pt2515"/>
            <p:cNvSpPr/>
            <p:nvPr/>
          </p:nvSpPr>
          <p:spPr>
            <a:xfrm>
              <a:off x="147748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7" name="pt2516"/>
            <p:cNvSpPr/>
            <p:nvPr/>
          </p:nvSpPr>
          <p:spPr>
            <a:xfrm>
              <a:off x="192085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8" name="pt2517"/>
            <p:cNvSpPr/>
            <p:nvPr/>
          </p:nvSpPr>
          <p:spPr>
            <a:xfrm>
              <a:off x="18912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9" name="pt2518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0" name="pt2519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1" name="pt2520"/>
            <p:cNvSpPr/>
            <p:nvPr/>
          </p:nvSpPr>
          <p:spPr>
            <a:xfrm>
              <a:off x="18912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2" name="pt2521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3" name="pt2522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4" name="pt2523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5" name="pt2524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6" name="pt2525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7" name="pt2526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8" name="pt2527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9" name="pt2528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0" name="pt2529"/>
            <p:cNvSpPr/>
            <p:nvPr/>
          </p:nvSpPr>
          <p:spPr>
            <a:xfrm>
              <a:off x="174350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1" name="pt2530"/>
            <p:cNvSpPr/>
            <p:nvPr/>
          </p:nvSpPr>
          <p:spPr>
            <a:xfrm>
              <a:off x="174350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2" name="pt2531"/>
            <p:cNvSpPr/>
            <p:nvPr/>
          </p:nvSpPr>
          <p:spPr>
            <a:xfrm>
              <a:off x="159571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3" name="pt2532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4" name="pt2533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5" name="pt2534"/>
            <p:cNvSpPr/>
            <p:nvPr/>
          </p:nvSpPr>
          <p:spPr>
            <a:xfrm>
              <a:off x="174350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6" name="pt2535"/>
            <p:cNvSpPr/>
            <p:nvPr/>
          </p:nvSpPr>
          <p:spPr>
            <a:xfrm>
              <a:off x="183218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7" name="pt2536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8" name="pt2537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9" name="pt2538"/>
            <p:cNvSpPr/>
            <p:nvPr/>
          </p:nvSpPr>
          <p:spPr>
            <a:xfrm>
              <a:off x="183218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0" name="pt2539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1" name="pt2540"/>
            <p:cNvSpPr/>
            <p:nvPr/>
          </p:nvSpPr>
          <p:spPr>
            <a:xfrm>
              <a:off x="150704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2" name="pt2541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3" name="pt2542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4" name="pt2543"/>
            <p:cNvSpPr/>
            <p:nvPr/>
          </p:nvSpPr>
          <p:spPr>
            <a:xfrm>
              <a:off x="153660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5" name="pt2544"/>
            <p:cNvSpPr/>
            <p:nvPr/>
          </p:nvSpPr>
          <p:spPr>
            <a:xfrm>
              <a:off x="150704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6" name="pt2545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7" name="pt2546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8" name="pt2547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9" name="pt2548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0" name="pt2549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1" name="pt2550"/>
            <p:cNvSpPr/>
            <p:nvPr/>
          </p:nvSpPr>
          <p:spPr>
            <a:xfrm>
              <a:off x="177306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2" name="pt2551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3" name="pt2552"/>
            <p:cNvSpPr/>
            <p:nvPr/>
          </p:nvSpPr>
          <p:spPr>
            <a:xfrm>
              <a:off x="227555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4" name="pt2553"/>
            <p:cNvSpPr/>
            <p:nvPr/>
          </p:nvSpPr>
          <p:spPr>
            <a:xfrm>
              <a:off x="20982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5" name="pt2554"/>
            <p:cNvSpPr/>
            <p:nvPr/>
          </p:nvSpPr>
          <p:spPr>
            <a:xfrm>
              <a:off x="224599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6" name="pt2555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7" name="pt2556"/>
            <p:cNvSpPr/>
            <p:nvPr/>
          </p:nvSpPr>
          <p:spPr>
            <a:xfrm>
              <a:off x="21277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8" name="pt2557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9" name="pt2558"/>
            <p:cNvSpPr/>
            <p:nvPr/>
          </p:nvSpPr>
          <p:spPr>
            <a:xfrm>
              <a:off x="206864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0" name="pt2559"/>
            <p:cNvSpPr/>
            <p:nvPr/>
          </p:nvSpPr>
          <p:spPr>
            <a:xfrm>
              <a:off x="16548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1" name="pt2560"/>
            <p:cNvSpPr/>
            <p:nvPr/>
          </p:nvSpPr>
          <p:spPr>
            <a:xfrm>
              <a:off x="21573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2" name="pt2561"/>
            <p:cNvSpPr/>
            <p:nvPr/>
          </p:nvSpPr>
          <p:spPr>
            <a:xfrm>
              <a:off x="174350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3" name="pt2562"/>
            <p:cNvSpPr/>
            <p:nvPr/>
          </p:nvSpPr>
          <p:spPr>
            <a:xfrm>
              <a:off x="16843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4" name="pt2563"/>
            <p:cNvSpPr/>
            <p:nvPr/>
          </p:nvSpPr>
          <p:spPr>
            <a:xfrm>
              <a:off x="195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5" name="pt2564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6" name="pt2565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7" name="pt2566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8" name="pt2567"/>
            <p:cNvSpPr/>
            <p:nvPr/>
          </p:nvSpPr>
          <p:spPr>
            <a:xfrm>
              <a:off x="218687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9" name="pt2568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0" name="pt2569"/>
            <p:cNvSpPr/>
            <p:nvPr/>
          </p:nvSpPr>
          <p:spPr>
            <a:xfrm>
              <a:off x="192085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1" name="pt2570"/>
            <p:cNvSpPr/>
            <p:nvPr/>
          </p:nvSpPr>
          <p:spPr>
            <a:xfrm>
              <a:off x="203908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2" name="pt2571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3" name="pt2572"/>
            <p:cNvSpPr/>
            <p:nvPr/>
          </p:nvSpPr>
          <p:spPr>
            <a:xfrm>
              <a:off x="195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4" name="pt2573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5" name="pt2574"/>
            <p:cNvSpPr/>
            <p:nvPr/>
          </p:nvSpPr>
          <p:spPr>
            <a:xfrm>
              <a:off x="206864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6" name="pt2575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7" name="pt2576"/>
            <p:cNvSpPr/>
            <p:nvPr/>
          </p:nvSpPr>
          <p:spPr>
            <a:xfrm>
              <a:off x="20982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8" name="pt2577"/>
            <p:cNvSpPr/>
            <p:nvPr/>
          </p:nvSpPr>
          <p:spPr>
            <a:xfrm>
              <a:off x="21573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9" name="pt2578"/>
            <p:cNvSpPr/>
            <p:nvPr/>
          </p:nvSpPr>
          <p:spPr>
            <a:xfrm>
              <a:off x="221643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0" name="pt2579"/>
            <p:cNvSpPr/>
            <p:nvPr/>
          </p:nvSpPr>
          <p:spPr>
            <a:xfrm>
              <a:off x="218687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1" name="pt2580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2" name="pt2581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3" name="pt2582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4" name="pt2583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5" name="pt2584"/>
            <p:cNvSpPr/>
            <p:nvPr/>
          </p:nvSpPr>
          <p:spPr>
            <a:xfrm>
              <a:off x="192085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6" name="pt2585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7" name="pt2586"/>
            <p:cNvSpPr/>
            <p:nvPr/>
          </p:nvSpPr>
          <p:spPr>
            <a:xfrm>
              <a:off x="1802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8" name="pt2587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9" name="pt2588"/>
            <p:cNvSpPr/>
            <p:nvPr/>
          </p:nvSpPr>
          <p:spPr>
            <a:xfrm>
              <a:off x="218687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0" name="pt2589"/>
            <p:cNvSpPr/>
            <p:nvPr/>
          </p:nvSpPr>
          <p:spPr>
            <a:xfrm>
              <a:off x="206864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1" name="pt2590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2" name="pt2591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3" name="pt2592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4" name="pt2593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5" name="pt2594"/>
            <p:cNvSpPr/>
            <p:nvPr/>
          </p:nvSpPr>
          <p:spPr>
            <a:xfrm>
              <a:off x="192085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6" name="pt2595"/>
            <p:cNvSpPr/>
            <p:nvPr/>
          </p:nvSpPr>
          <p:spPr>
            <a:xfrm>
              <a:off x="16843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7" name="pt2596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8" name="pt2597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9" name="pt2598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0" name="pt2599"/>
            <p:cNvSpPr/>
            <p:nvPr/>
          </p:nvSpPr>
          <p:spPr>
            <a:xfrm>
              <a:off x="203908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1" name="pt2600"/>
            <p:cNvSpPr/>
            <p:nvPr/>
          </p:nvSpPr>
          <p:spPr>
            <a:xfrm>
              <a:off x="1713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2" name="pt2601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3" name="pt2602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4" name="pt2603"/>
            <p:cNvSpPr/>
            <p:nvPr/>
          </p:nvSpPr>
          <p:spPr>
            <a:xfrm>
              <a:off x="192085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5" name="pt2604"/>
            <p:cNvSpPr/>
            <p:nvPr/>
          </p:nvSpPr>
          <p:spPr>
            <a:xfrm>
              <a:off x="230511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6" name="pt2605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7" name="pt2606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8" name="pt2607"/>
            <p:cNvSpPr/>
            <p:nvPr/>
          </p:nvSpPr>
          <p:spPr>
            <a:xfrm>
              <a:off x="245290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9" name="pt2608"/>
            <p:cNvSpPr/>
            <p:nvPr/>
          </p:nvSpPr>
          <p:spPr>
            <a:xfrm>
              <a:off x="165483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0" name="pt2609"/>
            <p:cNvSpPr/>
            <p:nvPr/>
          </p:nvSpPr>
          <p:spPr>
            <a:xfrm>
              <a:off x="236422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1" name="pt2610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2" name="pt2611"/>
            <p:cNvSpPr/>
            <p:nvPr/>
          </p:nvSpPr>
          <p:spPr>
            <a:xfrm>
              <a:off x="2334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3" name="pt2612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4" name="pt2613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5" name="pt2614"/>
            <p:cNvSpPr/>
            <p:nvPr/>
          </p:nvSpPr>
          <p:spPr>
            <a:xfrm>
              <a:off x="221643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6" name="pt2615"/>
            <p:cNvSpPr/>
            <p:nvPr/>
          </p:nvSpPr>
          <p:spPr>
            <a:xfrm>
              <a:off x="189129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7" name="pt2616"/>
            <p:cNvSpPr/>
            <p:nvPr/>
          </p:nvSpPr>
          <p:spPr>
            <a:xfrm>
              <a:off x="192085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8" name="pt2617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9" name="pt2618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0" name="pt2619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1" name="pt2620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2" name="pt2621"/>
            <p:cNvSpPr/>
            <p:nvPr/>
          </p:nvSpPr>
          <p:spPr>
            <a:xfrm>
              <a:off x="197997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3" name="pt2622"/>
            <p:cNvSpPr/>
            <p:nvPr/>
          </p:nvSpPr>
          <p:spPr>
            <a:xfrm>
              <a:off x="2245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4" name="pt2623"/>
            <p:cNvSpPr/>
            <p:nvPr/>
          </p:nvSpPr>
          <p:spPr>
            <a:xfrm>
              <a:off x="1861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5" name="pt2624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6" name="pt2625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7" name="pt2626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8" name="pt2627"/>
            <p:cNvSpPr/>
            <p:nvPr/>
          </p:nvSpPr>
          <p:spPr>
            <a:xfrm>
              <a:off x="2334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9" name="pt2628"/>
            <p:cNvSpPr/>
            <p:nvPr/>
          </p:nvSpPr>
          <p:spPr>
            <a:xfrm>
              <a:off x="203908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0" name="pt2629"/>
            <p:cNvSpPr/>
            <p:nvPr/>
          </p:nvSpPr>
          <p:spPr>
            <a:xfrm>
              <a:off x="200953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1" name="pt2630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2" name="pt2631"/>
            <p:cNvSpPr/>
            <p:nvPr/>
          </p:nvSpPr>
          <p:spPr>
            <a:xfrm>
              <a:off x="2334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3" name="pt2632"/>
            <p:cNvSpPr/>
            <p:nvPr/>
          </p:nvSpPr>
          <p:spPr>
            <a:xfrm>
              <a:off x="239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4" name="pt2633"/>
            <p:cNvSpPr/>
            <p:nvPr/>
          </p:nvSpPr>
          <p:spPr>
            <a:xfrm>
              <a:off x="25415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5" name="pt2634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6" name="pt2635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7" name="pt2636"/>
            <p:cNvSpPr/>
            <p:nvPr/>
          </p:nvSpPr>
          <p:spPr>
            <a:xfrm>
              <a:off x="200953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8" name="pt2637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9" name="pt2638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0" name="pt2639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1" name="pt2640"/>
            <p:cNvSpPr/>
            <p:nvPr/>
          </p:nvSpPr>
          <p:spPr>
            <a:xfrm>
              <a:off x="197997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2" name="pt2641"/>
            <p:cNvSpPr/>
            <p:nvPr/>
          </p:nvSpPr>
          <p:spPr>
            <a:xfrm>
              <a:off x="2245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3" name="pt2642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4" name="pt2643"/>
            <p:cNvSpPr/>
            <p:nvPr/>
          </p:nvSpPr>
          <p:spPr>
            <a:xfrm>
              <a:off x="2245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5" name="pt2644"/>
            <p:cNvSpPr/>
            <p:nvPr/>
          </p:nvSpPr>
          <p:spPr>
            <a:xfrm>
              <a:off x="192085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6" name="pt2645"/>
            <p:cNvSpPr/>
            <p:nvPr/>
          </p:nvSpPr>
          <p:spPr>
            <a:xfrm>
              <a:off x="221643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7" name="pt2646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8" name="pt2647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9" name="pt2648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0" name="pt2649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1" name="pt2650"/>
            <p:cNvSpPr/>
            <p:nvPr/>
          </p:nvSpPr>
          <p:spPr>
            <a:xfrm>
              <a:off x="203908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2" name="pt2651"/>
            <p:cNvSpPr/>
            <p:nvPr/>
          </p:nvSpPr>
          <p:spPr>
            <a:xfrm>
              <a:off x="195041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3" name="pl2652"/>
            <p:cNvSpPr/>
            <p:nvPr/>
          </p:nvSpPr>
          <p:spPr>
            <a:xfrm>
              <a:off x="2727472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4" name="pt2653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5" name="pt2654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6" name="pt2655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7" name="pt2656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8" name="pt2657"/>
            <p:cNvSpPr/>
            <p:nvPr/>
          </p:nvSpPr>
          <p:spPr>
            <a:xfrm>
              <a:off x="34567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9" name="pt2658"/>
            <p:cNvSpPr/>
            <p:nvPr/>
          </p:nvSpPr>
          <p:spPr>
            <a:xfrm>
              <a:off x="358980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0" name="pt2659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1" name="pt2660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2" name="pt2661"/>
            <p:cNvSpPr/>
            <p:nvPr/>
          </p:nvSpPr>
          <p:spPr>
            <a:xfrm>
              <a:off x="314643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3" name="pt2662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4" name="pt2663"/>
            <p:cNvSpPr/>
            <p:nvPr/>
          </p:nvSpPr>
          <p:spPr>
            <a:xfrm>
              <a:off x="35011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5" name="pt2664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6" name="pt2665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7" name="pt2666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8" name="pt2667"/>
            <p:cNvSpPr/>
            <p:nvPr/>
          </p:nvSpPr>
          <p:spPr>
            <a:xfrm>
              <a:off x="363414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9" name="pt2668"/>
            <p:cNvSpPr/>
            <p:nvPr/>
          </p:nvSpPr>
          <p:spPr>
            <a:xfrm>
              <a:off x="381149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0" name="pt2669"/>
            <p:cNvSpPr/>
            <p:nvPr/>
          </p:nvSpPr>
          <p:spPr>
            <a:xfrm>
              <a:off x="358980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1" name="pt2670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2" name="pt2671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3" name="pt2672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4" name="pt2673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5" name="pt2674"/>
            <p:cNvSpPr/>
            <p:nvPr/>
          </p:nvSpPr>
          <p:spPr>
            <a:xfrm>
              <a:off x="35011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6" name="pt2675"/>
            <p:cNvSpPr/>
            <p:nvPr/>
          </p:nvSpPr>
          <p:spPr>
            <a:xfrm>
              <a:off x="34567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7" name="pt2676"/>
            <p:cNvSpPr/>
            <p:nvPr/>
          </p:nvSpPr>
          <p:spPr>
            <a:xfrm>
              <a:off x="332378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8" name="pt2677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9" name="pt2678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0" name="pt2679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1" name="pt2680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2" name="pt2681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3" name="pt2682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4" name="pt2683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5" name="pt2684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6" name="pt2685"/>
            <p:cNvSpPr/>
            <p:nvPr/>
          </p:nvSpPr>
          <p:spPr>
            <a:xfrm>
              <a:off x="367848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7" name="pt2686"/>
            <p:cNvSpPr/>
            <p:nvPr/>
          </p:nvSpPr>
          <p:spPr>
            <a:xfrm>
              <a:off x="372282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8" name="pt2687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9" name="pt2688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0" name="pt2689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1" name="pt2690"/>
            <p:cNvSpPr/>
            <p:nvPr/>
          </p:nvSpPr>
          <p:spPr>
            <a:xfrm>
              <a:off x="34567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2" name="pt2691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3" name="pt2692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4" name="pt2693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5" name="pt2694"/>
            <p:cNvSpPr/>
            <p:nvPr/>
          </p:nvSpPr>
          <p:spPr>
            <a:xfrm>
              <a:off x="288041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6" name="pt2695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7" name="pt2696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8" name="pt2697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9" name="pt2698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0" name="pt2699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1" name="pt2700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2" name="pt2701"/>
            <p:cNvSpPr/>
            <p:nvPr/>
          </p:nvSpPr>
          <p:spPr>
            <a:xfrm>
              <a:off x="35011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3" name="pt2702"/>
            <p:cNvSpPr/>
            <p:nvPr/>
          </p:nvSpPr>
          <p:spPr>
            <a:xfrm>
              <a:off x="332378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4" name="pt2703"/>
            <p:cNvSpPr/>
            <p:nvPr/>
          </p:nvSpPr>
          <p:spPr>
            <a:xfrm>
              <a:off x="327944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5" name="pt2704"/>
            <p:cNvSpPr/>
            <p:nvPr/>
          </p:nvSpPr>
          <p:spPr>
            <a:xfrm>
              <a:off x="327944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6" name="pt2705"/>
            <p:cNvSpPr/>
            <p:nvPr/>
          </p:nvSpPr>
          <p:spPr>
            <a:xfrm>
              <a:off x="323511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7" name="pt2706"/>
            <p:cNvSpPr/>
            <p:nvPr/>
          </p:nvSpPr>
          <p:spPr>
            <a:xfrm>
              <a:off x="288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8" name="pt2707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9" name="pt2708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0" name="pt2709"/>
            <p:cNvSpPr/>
            <p:nvPr/>
          </p:nvSpPr>
          <p:spPr>
            <a:xfrm>
              <a:off x="33237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1" name="pt2710"/>
            <p:cNvSpPr/>
            <p:nvPr/>
          </p:nvSpPr>
          <p:spPr>
            <a:xfrm>
              <a:off x="292475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2" name="pt2711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3" name="pt2712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4" name="pt2713"/>
            <p:cNvSpPr/>
            <p:nvPr/>
          </p:nvSpPr>
          <p:spPr>
            <a:xfrm>
              <a:off x="274740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5" name="pt2714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6" name="pt2715"/>
            <p:cNvSpPr/>
            <p:nvPr/>
          </p:nvSpPr>
          <p:spPr>
            <a:xfrm>
              <a:off x="283607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7" name="pt2716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8" name="pt2717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9" name="pt2718"/>
            <p:cNvSpPr/>
            <p:nvPr/>
          </p:nvSpPr>
          <p:spPr>
            <a:xfrm>
              <a:off x="323511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0" name="pt2719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1" name="pt2720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2" name="pt2721"/>
            <p:cNvSpPr/>
            <p:nvPr/>
          </p:nvSpPr>
          <p:spPr>
            <a:xfrm>
              <a:off x="283607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3" name="pt2722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4" name="pt2723"/>
            <p:cNvSpPr/>
            <p:nvPr/>
          </p:nvSpPr>
          <p:spPr>
            <a:xfrm>
              <a:off x="327944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5" name="pt2724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6" name="pt2725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7" name="pt2726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8" name="pt2727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9" name="pt2728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0" name="pt2729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1" name="pt2730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2" name="pt2731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3" name="pt2732"/>
            <p:cNvSpPr/>
            <p:nvPr/>
          </p:nvSpPr>
          <p:spPr>
            <a:xfrm>
              <a:off x="301342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4" name="pt2733"/>
            <p:cNvSpPr/>
            <p:nvPr/>
          </p:nvSpPr>
          <p:spPr>
            <a:xfrm>
              <a:off x="292475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5" name="pt2734"/>
            <p:cNvSpPr/>
            <p:nvPr/>
          </p:nvSpPr>
          <p:spPr>
            <a:xfrm>
              <a:off x="292475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6" name="pt2735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7" name="pt2736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8" name="pt2737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9" name="pt2738"/>
            <p:cNvSpPr/>
            <p:nvPr/>
          </p:nvSpPr>
          <p:spPr>
            <a:xfrm>
              <a:off x="33681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0" name="pt2739"/>
            <p:cNvSpPr/>
            <p:nvPr/>
          </p:nvSpPr>
          <p:spPr>
            <a:xfrm>
              <a:off x="323511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1" name="pt2740"/>
            <p:cNvSpPr/>
            <p:nvPr/>
          </p:nvSpPr>
          <p:spPr>
            <a:xfrm>
              <a:off x="288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2" name="pt2741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3" name="pt2742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4" name="pt2743"/>
            <p:cNvSpPr/>
            <p:nvPr/>
          </p:nvSpPr>
          <p:spPr>
            <a:xfrm>
              <a:off x="301342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5" name="pt2744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6" name="pt2745"/>
            <p:cNvSpPr/>
            <p:nvPr/>
          </p:nvSpPr>
          <p:spPr>
            <a:xfrm>
              <a:off x="301342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7" name="pt2746"/>
            <p:cNvSpPr/>
            <p:nvPr/>
          </p:nvSpPr>
          <p:spPr>
            <a:xfrm>
              <a:off x="288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8" name="pt2747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9" name="pt2748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0" name="pt2749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1" name="pt2750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2" name="pt2751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3" name="pt2752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4" name="pt2753"/>
            <p:cNvSpPr/>
            <p:nvPr/>
          </p:nvSpPr>
          <p:spPr>
            <a:xfrm>
              <a:off x="332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5" name="pt2754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6" name="pt2755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7" name="pt2756"/>
            <p:cNvSpPr/>
            <p:nvPr/>
          </p:nvSpPr>
          <p:spPr>
            <a:xfrm>
              <a:off x="314643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8" name="pt2757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9" name="pt2758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0" name="pt2759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1" name="pt2760"/>
            <p:cNvSpPr/>
            <p:nvPr/>
          </p:nvSpPr>
          <p:spPr>
            <a:xfrm>
              <a:off x="314643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2" name="pt2761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3" name="pt2762"/>
            <p:cNvSpPr/>
            <p:nvPr/>
          </p:nvSpPr>
          <p:spPr>
            <a:xfrm>
              <a:off x="345679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4" name="pt2763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5" name="pt2764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6" name="pt2765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7" name="pt2766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8" name="pt2767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9" name="pt2768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0" name="pt2769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1" name="pt2770"/>
            <p:cNvSpPr/>
            <p:nvPr/>
          </p:nvSpPr>
          <p:spPr>
            <a:xfrm>
              <a:off x="35454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2" name="pt2771"/>
            <p:cNvSpPr/>
            <p:nvPr/>
          </p:nvSpPr>
          <p:spPr>
            <a:xfrm>
              <a:off x="301342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3" name="pt2772"/>
            <p:cNvSpPr/>
            <p:nvPr/>
          </p:nvSpPr>
          <p:spPr>
            <a:xfrm>
              <a:off x="283607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4" name="pt2773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5" name="pt2774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6" name="pt2775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7" name="pt2776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8" name="pt2777"/>
            <p:cNvSpPr/>
            <p:nvPr/>
          </p:nvSpPr>
          <p:spPr>
            <a:xfrm>
              <a:off x="332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9" name="pt2778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0" name="pt2779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1" name="pt2780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2" name="pt2781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3" name="pt2782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4" name="pt2783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5" name="pt2784"/>
            <p:cNvSpPr/>
            <p:nvPr/>
          </p:nvSpPr>
          <p:spPr>
            <a:xfrm>
              <a:off x="35454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6" name="pt2785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7" name="pt2786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8" name="pt2787"/>
            <p:cNvSpPr/>
            <p:nvPr/>
          </p:nvSpPr>
          <p:spPr>
            <a:xfrm>
              <a:off x="301342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9" name="pt2788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0" name="pt2789"/>
            <p:cNvSpPr/>
            <p:nvPr/>
          </p:nvSpPr>
          <p:spPr>
            <a:xfrm>
              <a:off x="33681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1" name="pt2790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2" name="pt2791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3" name="pt2792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4" name="pt2793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5" name="pt2794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6" name="pt2795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7" name="pt2796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8" name="pt2797"/>
            <p:cNvSpPr/>
            <p:nvPr/>
          </p:nvSpPr>
          <p:spPr>
            <a:xfrm>
              <a:off x="332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9" name="pt2798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0" name="pt2799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1" name="pt2800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2" name="pt2801"/>
            <p:cNvSpPr/>
            <p:nvPr/>
          </p:nvSpPr>
          <p:spPr>
            <a:xfrm>
              <a:off x="33681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3" name="pt2802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4" name="pl2803"/>
            <p:cNvSpPr/>
            <p:nvPr/>
          </p:nvSpPr>
          <p:spPr>
            <a:xfrm>
              <a:off x="3997391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5" name="pl2804"/>
            <p:cNvSpPr/>
            <p:nvPr/>
          </p:nvSpPr>
          <p:spPr>
            <a:xfrm>
              <a:off x="4039954" y="5400446"/>
              <a:ext cx="1082126" cy="0"/>
            </a:xfrm>
            <a:custGeom>
              <a:avLst/>
              <a:pathLst>
                <a:path w="1082126" h="0">
                  <a:moveTo>
                    <a:pt x="0" y="0"/>
                  </a:moveTo>
                  <a:lnTo>
                    <a:pt x="1082126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6" name="pl2805"/>
            <p:cNvSpPr/>
            <p:nvPr/>
          </p:nvSpPr>
          <p:spPr>
            <a:xfrm>
              <a:off x="403995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7" name="pl2806"/>
            <p:cNvSpPr/>
            <p:nvPr/>
          </p:nvSpPr>
          <p:spPr>
            <a:xfrm>
              <a:off x="4220309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8" name="pl2807"/>
            <p:cNvSpPr/>
            <p:nvPr/>
          </p:nvSpPr>
          <p:spPr>
            <a:xfrm>
              <a:off x="4400663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9" name="pl2808"/>
            <p:cNvSpPr/>
            <p:nvPr/>
          </p:nvSpPr>
          <p:spPr>
            <a:xfrm>
              <a:off x="4581017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0" name="pl2809"/>
            <p:cNvSpPr/>
            <p:nvPr/>
          </p:nvSpPr>
          <p:spPr>
            <a:xfrm>
              <a:off x="4761372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1" name="pl2810"/>
            <p:cNvSpPr/>
            <p:nvPr/>
          </p:nvSpPr>
          <p:spPr>
            <a:xfrm>
              <a:off x="4941726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2" name="pl2811"/>
            <p:cNvSpPr/>
            <p:nvPr/>
          </p:nvSpPr>
          <p:spPr>
            <a:xfrm>
              <a:off x="5122080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3" name="tx2812"/>
            <p:cNvSpPr/>
            <p:nvPr/>
          </p:nvSpPr>
          <p:spPr>
            <a:xfrm>
              <a:off x="4011702" y="554468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</a:t>
              </a:r>
            </a:p>
          </p:txBody>
        </p:sp>
        <p:sp>
          <p:nvSpPr>
            <p:cNvPr id="2814" name="tx2813"/>
            <p:cNvSpPr/>
            <p:nvPr/>
          </p:nvSpPr>
          <p:spPr>
            <a:xfrm>
              <a:off x="4192056" y="554468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</a:t>
              </a:r>
            </a:p>
          </p:txBody>
        </p:sp>
        <p:sp>
          <p:nvSpPr>
            <p:cNvPr id="2815" name="tx2814"/>
            <p:cNvSpPr/>
            <p:nvPr/>
          </p:nvSpPr>
          <p:spPr>
            <a:xfrm>
              <a:off x="4372410" y="5543293"/>
              <a:ext cx="56505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</a:t>
              </a:r>
            </a:p>
          </p:txBody>
        </p:sp>
        <p:sp>
          <p:nvSpPr>
            <p:cNvPr id="2816" name="tx2815"/>
            <p:cNvSpPr/>
            <p:nvPr/>
          </p:nvSpPr>
          <p:spPr>
            <a:xfrm>
              <a:off x="4552765" y="5544881"/>
              <a:ext cx="56505" cy="728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</a:t>
              </a:r>
            </a:p>
          </p:txBody>
        </p:sp>
        <p:sp>
          <p:nvSpPr>
            <p:cNvPr id="2817" name="tx2816"/>
            <p:cNvSpPr/>
            <p:nvPr/>
          </p:nvSpPr>
          <p:spPr>
            <a:xfrm>
              <a:off x="4733119" y="554468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2818" name="tx2817"/>
            <p:cNvSpPr/>
            <p:nvPr/>
          </p:nvSpPr>
          <p:spPr>
            <a:xfrm>
              <a:off x="4913473" y="5543492"/>
              <a:ext cx="56505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2819" name="tx2818"/>
            <p:cNvSpPr/>
            <p:nvPr/>
          </p:nvSpPr>
          <p:spPr>
            <a:xfrm>
              <a:off x="5093828" y="5545873"/>
              <a:ext cx="56505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2820" name="pt2819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1" name="pt2820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2" name="pt2821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3" name="pt2822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4" name="pt2823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5" name="pt2824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6" name="pt2825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7" name="pt2826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8" name="pt2827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9" name="pt2828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0" name="pt2829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1" name="pt2830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2" name="pt2831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3" name="pt2832"/>
            <p:cNvSpPr/>
            <p:nvPr/>
          </p:nvSpPr>
          <p:spPr>
            <a:xfrm>
              <a:off x="403535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4" name="pt2833"/>
            <p:cNvSpPr/>
            <p:nvPr/>
          </p:nvSpPr>
          <p:spPr>
            <a:xfrm>
              <a:off x="405339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5" name="pt2834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6" name="pt2835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7" name="pt2836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8" name="pt2837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9" name="pt2838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0" name="pt2839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1" name="pt2840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2" name="pt2841"/>
            <p:cNvSpPr/>
            <p:nvPr/>
          </p:nvSpPr>
          <p:spPr>
            <a:xfrm>
              <a:off x="401732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3" name="pt2842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4" name="pt2843"/>
            <p:cNvSpPr/>
            <p:nvPr/>
          </p:nvSpPr>
          <p:spPr>
            <a:xfrm>
              <a:off x="417964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5" name="pt2844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6" name="pt2845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7" name="pt2846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8" name="pt2847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9" name="pt2848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0" name="pt2849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1" name="pt2850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2" name="pt2851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3" name="pt2852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4" name="pt2853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5" name="pt2854"/>
            <p:cNvSpPr/>
            <p:nvPr/>
          </p:nvSpPr>
          <p:spPr>
            <a:xfrm>
              <a:off x="405339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6" name="pt2855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7" name="pt2856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8" name="pt2857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9" name="pt2858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0" name="pt2859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1" name="pt2860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2" name="pt2861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3" name="pt2862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4" name="pt2863"/>
            <p:cNvSpPr/>
            <p:nvPr/>
          </p:nvSpPr>
          <p:spPr>
            <a:xfrm>
              <a:off x="417964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5" name="pt2864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6" name="pt2865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7" name="pt2866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8" name="pt2867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9" name="pt2868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0" name="pt2869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1" name="pt2870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2" name="pt2871"/>
            <p:cNvSpPr/>
            <p:nvPr/>
          </p:nvSpPr>
          <p:spPr>
            <a:xfrm>
              <a:off x="47207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3" name="pt2872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4" name="pt2873"/>
            <p:cNvSpPr/>
            <p:nvPr/>
          </p:nvSpPr>
          <p:spPr>
            <a:xfrm>
              <a:off x="46665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5" name="pt2874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6" name="pt2875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7" name="pt2876"/>
            <p:cNvSpPr/>
            <p:nvPr/>
          </p:nvSpPr>
          <p:spPr>
            <a:xfrm>
              <a:off x="44321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8" name="pt2877"/>
            <p:cNvSpPr/>
            <p:nvPr/>
          </p:nvSpPr>
          <p:spPr>
            <a:xfrm>
              <a:off x="46665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9" name="pt2878"/>
            <p:cNvSpPr/>
            <p:nvPr/>
          </p:nvSpPr>
          <p:spPr>
            <a:xfrm>
              <a:off x="45403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0" name="pt2879"/>
            <p:cNvSpPr/>
            <p:nvPr/>
          </p:nvSpPr>
          <p:spPr>
            <a:xfrm>
              <a:off x="446820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1" name="pt2880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2" name="pt2881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3" name="pt2882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4" name="pt2883"/>
            <p:cNvSpPr/>
            <p:nvPr/>
          </p:nvSpPr>
          <p:spPr>
            <a:xfrm>
              <a:off x="448624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5" name="pt2884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6" name="pt2885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7" name="pt2886"/>
            <p:cNvSpPr/>
            <p:nvPr/>
          </p:nvSpPr>
          <p:spPr>
            <a:xfrm>
              <a:off x="45764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8" name="pt2887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9" name="pt2888"/>
            <p:cNvSpPr/>
            <p:nvPr/>
          </p:nvSpPr>
          <p:spPr>
            <a:xfrm>
              <a:off x="45403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0" name="pt2889"/>
            <p:cNvSpPr/>
            <p:nvPr/>
          </p:nvSpPr>
          <p:spPr>
            <a:xfrm>
              <a:off x="470266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1" name="pt2890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2" name="pt2891"/>
            <p:cNvSpPr/>
            <p:nvPr/>
          </p:nvSpPr>
          <p:spPr>
            <a:xfrm>
              <a:off x="47207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3" name="pt2892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4" name="pt2893"/>
            <p:cNvSpPr/>
            <p:nvPr/>
          </p:nvSpPr>
          <p:spPr>
            <a:xfrm>
              <a:off x="46124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5" name="pt2894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6" name="pt2895"/>
            <p:cNvSpPr/>
            <p:nvPr/>
          </p:nvSpPr>
          <p:spPr>
            <a:xfrm>
              <a:off x="470266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7" name="pt2896"/>
            <p:cNvSpPr/>
            <p:nvPr/>
          </p:nvSpPr>
          <p:spPr>
            <a:xfrm>
              <a:off x="4738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8" name="pt2897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9" name="pt2898"/>
            <p:cNvSpPr/>
            <p:nvPr/>
          </p:nvSpPr>
          <p:spPr>
            <a:xfrm>
              <a:off x="446820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0" name="pt2899"/>
            <p:cNvSpPr/>
            <p:nvPr/>
          </p:nvSpPr>
          <p:spPr>
            <a:xfrm>
              <a:off x="45223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1" name="pt2900"/>
            <p:cNvSpPr/>
            <p:nvPr/>
          </p:nvSpPr>
          <p:spPr>
            <a:xfrm>
              <a:off x="450428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2" name="pt2901"/>
            <p:cNvSpPr/>
            <p:nvPr/>
          </p:nvSpPr>
          <p:spPr>
            <a:xfrm>
              <a:off x="45403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3" name="pt2902"/>
            <p:cNvSpPr/>
            <p:nvPr/>
          </p:nvSpPr>
          <p:spPr>
            <a:xfrm>
              <a:off x="475677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4" name="pt2903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5" name="pt2904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6" name="pt2905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7" name="pt2906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8" name="pt2907"/>
            <p:cNvSpPr/>
            <p:nvPr/>
          </p:nvSpPr>
          <p:spPr>
            <a:xfrm>
              <a:off x="45764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9" name="pt2908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0" name="pt2909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1" name="pt2910"/>
            <p:cNvSpPr/>
            <p:nvPr/>
          </p:nvSpPr>
          <p:spPr>
            <a:xfrm>
              <a:off x="46665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2" name="pt2911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3" name="pt2912"/>
            <p:cNvSpPr/>
            <p:nvPr/>
          </p:nvSpPr>
          <p:spPr>
            <a:xfrm>
              <a:off x="44321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4" name="pt2913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5" name="pt2914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6" name="pt2915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7" name="pt2916"/>
            <p:cNvSpPr/>
            <p:nvPr/>
          </p:nvSpPr>
          <p:spPr>
            <a:xfrm>
              <a:off x="46124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8" name="pt2917"/>
            <p:cNvSpPr/>
            <p:nvPr/>
          </p:nvSpPr>
          <p:spPr>
            <a:xfrm>
              <a:off x="43780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9" name="pt2918"/>
            <p:cNvSpPr/>
            <p:nvPr/>
          </p:nvSpPr>
          <p:spPr>
            <a:xfrm>
              <a:off x="45764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0" name="pt2919"/>
            <p:cNvSpPr/>
            <p:nvPr/>
          </p:nvSpPr>
          <p:spPr>
            <a:xfrm>
              <a:off x="49190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1" name="pt2920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2" name="pt2921"/>
            <p:cNvSpPr/>
            <p:nvPr/>
          </p:nvSpPr>
          <p:spPr>
            <a:xfrm>
              <a:off x="490105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3" name="pt2922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4" name="pt2923"/>
            <p:cNvSpPr/>
            <p:nvPr/>
          </p:nvSpPr>
          <p:spPr>
            <a:xfrm>
              <a:off x="48830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5" name="pt2924"/>
            <p:cNvSpPr/>
            <p:nvPr/>
          </p:nvSpPr>
          <p:spPr>
            <a:xfrm>
              <a:off x="502730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6" name="pt2925"/>
            <p:cNvSpPr/>
            <p:nvPr/>
          </p:nvSpPr>
          <p:spPr>
            <a:xfrm>
              <a:off x="46485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7" name="pt2926"/>
            <p:cNvSpPr/>
            <p:nvPr/>
          </p:nvSpPr>
          <p:spPr>
            <a:xfrm>
              <a:off x="49732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8" name="pt2927"/>
            <p:cNvSpPr/>
            <p:nvPr/>
          </p:nvSpPr>
          <p:spPr>
            <a:xfrm>
              <a:off x="48830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9" name="pt2928"/>
            <p:cNvSpPr/>
            <p:nvPr/>
          </p:nvSpPr>
          <p:spPr>
            <a:xfrm>
              <a:off x="493713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0" name="pt2929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1" name="pt2930"/>
            <p:cNvSpPr/>
            <p:nvPr/>
          </p:nvSpPr>
          <p:spPr>
            <a:xfrm>
              <a:off x="479284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2" name="pt2931"/>
            <p:cNvSpPr/>
            <p:nvPr/>
          </p:nvSpPr>
          <p:spPr>
            <a:xfrm>
              <a:off x="482891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3" name="pt2932"/>
            <p:cNvSpPr/>
            <p:nvPr/>
          </p:nvSpPr>
          <p:spPr>
            <a:xfrm>
              <a:off x="4738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4" name="pt2933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5" name="pt2934"/>
            <p:cNvSpPr/>
            <p:nvPr/>
          </p:nvSpPr>
          <p:spPr>
            <a:xfrm>
              <a:off x="479284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6" name="pt2935"/>
            <p:cNvSpPr/>
            <p:nvPr/>
          </p:nvSpPr>
          <p:spPr>
            <a:xfrm>
              <a:off x="482891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7" name="pt2936"/>
            <p:cNvSpPr/>
            <p:nvPr/>
          </p:nvSpPr>
          <p:spPr>
            <a:xfrm>
              <a:off x="504534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8" name="pt2937"/>
            <p:cNvSpPr/>
            <p:nvPr/>
          </p:nvSpPr>
          <p:spPr>
            <a:xfrm>
              <a:off x="508141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9" name="pt2938"/>
            <p:cNvSpPr/>
            <p:nvPr/>
          </p:nvSpPr>
          <p:spPr>
            <a:xfrm>
              <a:off x="4738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0" name="pt2939"/>
            <p:cNvSpPr/>
            <p:nvPr/>
          </p:nvSpPr>
          <p:spPr>
            <a:xfrm>
              <a:off x="486498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1" name="pt2940"/>
            <p:cNvSpPr/>
            <p:nvPr/>
          </p:nvSpPr>
          <p:spPr>
            <a:xfrm>
              <a:off x="47207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2" name="pt2941"/>
            <p:cNvSpPr/>
            <p:nvPr/>
          </p:nvSpPr>
          <p:spPr>
            <a:xfrm>
              <a:off x="504534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3" name="pt2942"/>
            <p:cNvSpPr/>
            <p:nvPr/>
          </p:nvSpPr>
          <p:spPr>
            <a:xfrm>
              <a:off x="47207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4" name="pt2943"/>
            <p:cNvSpPr/>
            <p:nvPr/>
          </p:nvSpPr>
          <p:spPr>
            <a:xfrm>
              <a:off x="486498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5" name="pt2944"/>
            <p:cNvSpPr/>
            <p:nvPr/>
          </p:nvSpPr>
          <p:spPr>
            <a:xfrm>
              <a:off x="49190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6" name="pt2945"/>
            <p:cNvSpPr/>
            <p:nvPr/>
          </p:nvSpPr>
          <p:spPr>
            <a:xfrm>
              <a:off x="4702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7" name="pt2946"/>
            <p:cNvSpPr/>
            <p:nvPr/>
          </p:nvSpPr>
          <p:spPr>
            <a:xfrm>
              <a:off x="47207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8" name="pt2947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9" name="pt2948"/>
            <p:cNvSpPr/>
            <p:nvPr/>
          </p:nvSpPr>
          <p:spPr>
            <a:xfrm>
              <a:off x="48830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0" name="pt2949"/>
            <p:cNvSpPr/>
            <p:nvPr/>
          </p:nvSpPr>
          <p:spPr>
            <a:xfrm>
              <a:off x="493713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1" name="pt2950"/>
            <p:cNvSpPr/>
            <p:nvPr/>
          </p:nvSpPr>
          <p:spPr>
            <a:xfrm>
              <a:off x="499123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2" name="pt2951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3" name="pt2952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4" name="pt2953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5" name="pt2954"/>
            <p:cNvSpPr/>
            <p:nvPr/>
          </p:nvSpPr>
          <p:spPr>
            <a:xfrm>
              <a:off x="493713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6" name="pt2955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7" name="pt2956"/>
            <p:cNvSpPr/>
            <p:nvPr/>
          </p:nvSpPr>
          <p:spPr>
            <a:xfrm>
              <a:off x="482891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8" name="pt2957"/>
            <p:cNvSpPr/>
            <p:nvPr/>
          </p:nvSpPr>
          <p:spPr>
            <a:xfrm>
              <a:off x="4702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9" name="pt2958"/>
            <p:cNvSpPr/>
            <p:nvPr/>
          </p:nvSpPr>
          <p:spPr>
            <a:xfrm>
              <a:off x="481088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0" name="pt2959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1" name="pt2960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2" name="pt2961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3" name="pt2962"/>
            <p:cNvSpPr/>
            <p:nvPr/>
          </p:nvSpPr>
          <p:spPr>
            <a:xfrm>
              <a:off x="490105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4" name="pt2963"/>
            <p:cNvSpPr/>
            <p:nvPr/>
          </p:nvSpPr>
          <p:spPr>
            <a:xfrm>
              <a:off x="486498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5" name="pt2964"/>
            <p:cNvSpPr/>
            <p:nvPr/>
          </p:nvSpPr>
          <p:spPr>
            <a:xfrm>
              <a:off x="477481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6" name="pt2965"/>
            <p:cNvSpPr/>
            <p:nvPr/>
          </p:nvSpPr>
          <p:spPr>
            <a:xfrm>
              <a:off x="4738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7" name="pt2966"/>
            <p:cNvSpPr/>
            <p:nvPr/>
          </p:nvSpPr>
          <p:spPr>
            <a:xfrm>
              <a:off x="477481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8" name="pt2967"/>
            <p:cNvSpPr/>
            <p:nvPr/>
          </p:nvSpPr>
          <p:spPr>
            <a:xfrm>
              <a:off x="481088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9" name="pt2968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0" name="pl2969"/>
            <p:cNvSpPr/>
            <p:nvPr/>
          </p:nvSpPr>
          <p:spPr>
            <a:xfrm>
              <a:off x="5267309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1" name="pt297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2" name="pt2971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3" name="pt297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4" name="pt2973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5" name="pt297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6" name="pt2975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7" name="pt2976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8" name="pt2977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9" name="pt297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0" name="pt2979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1" name="pt298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2" name="pt2981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3" name="pt2982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4" name="pt2983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5" name="pt298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6" name="pt2985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7" name="pt2986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8" name="pt2987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9" name="pt2988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0" name="pt2989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1" name="pt299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2" name="pt2991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3" name="pt299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4" name="pt2993"/>
            <p:cNvSpPr/>
            <p:nvPr/>
          </p:nvSpPr>
          <p:spPr>
            <a:xfrm>
              <a:off x="546459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5" name="pt299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6" name="pt2995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7" name="pt2996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8" name="pt2997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9" name="pt299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0" name="pt2999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1" name="pt300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2" name="pt3001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3" name="pt3002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4" name="pt3003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5" name="pt300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6" name="pt3005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7" name="pt3006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8" name="pt3007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9" name="pt300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0" name="pt3009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1" name="pt3010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2" name="pt3011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3" name="pt301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4" name="pt3013"/>
            <p:cNvSpPr/>
            <p:nvPr/>
          </p:nvSpPr>
          <p:spPr>
            <a:xfrm>
              <a:off x="5508927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5" name="pt3014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6" name="pt3015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7" name="pt3016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8" name="pt3017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9" name="pt301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0" name="pt3019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1" name="pt3020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2" name="pt3021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3" name="pt3022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4" name="pt3023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5" name="pt3024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6" name="pt3025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7" name="pt3026"/>
            <p:cNvSpPr/>
            <p:nvPr/>
          </p:nvSpPr>
          <p:spPr>
            <a:xfrm>
              <a:off x="5952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8" name="pt3027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9" name="pt3028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0" name="pt3029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1" name="pt3030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2" name="pt3031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3" name="pt3032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4" name="pt3033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5" name="pt3034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6" name="pt3035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7" name="pt3036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8" name="pt3037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9" name="pt3038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0" name="pt3039"/>
            <p:cNvSpPr/>
            <p:nvPr/>
          </p:nvSpPr>
          <p:spPr>
            <a:xfrm>
              <a:off x="573061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1" name="pt3040"/>
            <p:cNvSpPr/>
            <p:nvPr/>
          </p:nvSpPr>
          <p:spPr>
            <a:xfrm>
              <a:off x="604097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2" name="pt3041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3" name="pt3042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4" name="pt3043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5" name="pt3044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6" name="pt3045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7" name="pt3046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8" name="pt3047"/>
            <p:cNvSpPr/>
            <p:nvPr/>
          </p:nvSpPr>
          <p:spPr>
            <a:xfrm>
              <a:off x="599663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9" name="pt3048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0" name="pt3049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1" name="pt3050"/>
            <p:cNvSpPr/>
            <p:nvPr/>
          </p:nvSpPr>
          <p:spPr>
            <a:xfrm>
              <a:off x="573061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2" name="pt3051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3" name="pt3052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4" name="pt3053"/>
            <p:cNvSpPr/>
            <p:nvPr/>
          </p:nvSpPr>
          <p:spPr>
            <a:xfrm>
              <a:off x="5952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5" name="pt3054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6" name="pt3055"/>
            <p:cNvSpPr/>
            <p:nvPr/>
          </p:nvSpPr>
          <p:spPr>
            <a:xfrm>
              <a:off x="5952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7" name="pt3056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8" name="pt3057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9" name="pt3058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0" name="pt3059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1" name="pt3060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2" name="pt3061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3" name="pt3062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4" name="pt3063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5" name="pt3064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6" name="pt3065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7" name="pt3066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8" name="pt3067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9" name="pt3068"/>
            <p:cNvSpPr/>
            <p:nvPr/>
          </p:nvSpPr>
          <p:spPr>
            <a:xfrm>
              <a:off x="573061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0" name="pt3069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1" name="pt3070"/>
            <p:cNvSpPr/>
            <p:nvPr/>
          </p:nvSpPr>
          <p:spPr>
            <a:xfrm>
              <a:off x="635133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2" name="pt3071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3" name="pt3072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4" name="pt3073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5" name="pt3074"/>
            <p:cNvSpPr/>
            <p:nvPr/>
          </p:nvSpPr>
          <p:spPr>
            <a:xfrm>
              <a:off x="621832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6" name="pt3075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7" name="pt3076"/>
            <p:cNvSpPr/>
            <p:nvPr/>
          </p:nvSpPr>
          <p:spPr>
            <a:xfrm>
              <a:off x="599663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8" name="pt3077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9" name="pt3078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0" name="pt3079"/>
            <p:cNvSpPr/>
            <p:nvPr/>
          </p:nvSpPr>
          <p:spPr>
            <a:xfrm>
              <a:off x="635133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1" name="pt3080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2" name="pt3081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3" name="pt3082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4" name="pt3083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5" name="pt3084"/>
            <p:cNvSpPr/>
            <p:nvPr/>
          </p:nvSpPr>
          <p:spPr>
            <a:xfrm>
              <a:off x="6306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6" name="pt3085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7" name="pt3086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8" name="pt3087"/>
            <p:cNvSpPr/>
            <p:nvPr/>
          </p:nvSpPr>
          <p:spPr>
            <a:xfrm>
              <a:off x="621832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9" name="pt3088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0" name="pt3089"/>
            <p:cNvSpPr/>
            <p:nvPr/>
          </p:nvSpPr>
          <p:spPr>
            <a:xfrm>
              <a:off x="590796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1" name="pt3090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2" name="pt3091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3" name="pt3092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4" name="pt3093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5" name="pt3094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6" name="pt3095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7" name="pt3096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8" name="pt3097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9" name="pt3098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0" name="pt3099"/>
            <p:cNvSpPr/>
            <p:nvPr/>
          </p:nvSpPr>
          <p:spPr>
            <a:xfrm>
              <a:off x="595229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1" name="pt3100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2" name="pt3101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3" name="pt3102"/>
            <p:cNvSpPr/>
            <p:nvPr/>
          </p:nvSpPr>
          <p:spPr>
            <a:xfrm>
              <a:off x="621832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4" name="pt3103"/>
            <p:cNvSpPr/>
            <p:nvPr/>
          </p:nvSpPr>
          <p:spPr>
            <a:xfrm>
              <a:off x="590796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5" name="pt3104"/>
            <p:cNvSpPr/>
            <p:nvPr/>
          </p:nvSpPr>
          <p:spPr>
            <a:xfrm>
              <a:off x="58636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6" name="pt3105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7" name="pt3106"/>
            <p:cNvSpPr/>
            <p:nvPr/>
          </p:nvSpPr>
          <p:spPr>
            <a:xfrm>
              <a:off x="6306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8" name="pt3107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9" name="pt3108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0" name="pt3109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1" name="pt3110"/>
            <p:cNvSpPr/>
            <p:nvPr/>
          </p:nvSpPr>
          <p:spPr>
            <a:xfrm>
              <a:off x="6306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2" name="pt3111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3" name="pt3112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4" name="pt3113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5" name="pt3114"/>
            <p:cNvSpPr/>
            <p:nvPr/>
          </p:nvSpPr>
          <p:spPr>
            <a:xfrm>
              <a:off x="635133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6" name="pt3115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7" name="pt3116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8" name="pt3117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9" name="pt3118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0" name="pt3119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1" name="pl3120"/>
            <p:cNvSpPr/>
            <p:nvPr/>
          </p:nvSpPr>
          <p:spPr>
            <a:xfrm>
              <a:off x="6537228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2" name="pl3121"/>
            <p:cNvSpPr/>
            <p:nvPr/>
          </p:nvSpPr>
          <p:spPr>
            <a:xfrm>
              <a:off x="6579792" y="5400446"/>
              <a:ext cx="1064090" cy="0"/>
            </a:xfrm>
            <a:custGeom>
              <a:avLst/>
              <a:pathLst>
                <a:path w="1064090" h="0">
                  <a:moveTo>
                    <a:pt x="0" y="0"/>
                  </a:moveTo>
                  <a:lnTo>
                    <a:pt x="106409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3" name="pl3122"/>
            <p:cNvSpPr/>
            <p:nvPr/>
          </p:nvSpPr>
          <p:spPr>
            <a:xfrm>
              <a:off x="6579792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4" name="pl3123"/>
            <p:cNvSpPr/>
            <p:nvPr/>
          </p:nvSpPr>
          <p:spPr>
            <a:xfrm>
              <a:off x="684581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5" name="pl3124"/>
            <p:cNvSpPr/>
            <p:nvPr/>
          </p:nvSpPr>
          <p:spPr>
            <a:xfrm>
              <a:off x="7111837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6" name="pl3125"/>
            <p:cNvSpPr/>
            <p:nvPr/>
          </p:nvSpPr>
          <p:spPr>
            <a:xfrm>
              <a:off x="7377860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7" name="pl3126"/>
            <p:cNvSpPr/>
            <p:nvPr/>
          </p:nvSpPr>
          <p:spPr>
            <a:xfrm>
              <a:off x="7643882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8" name="tx3127"/>
            <p:cNvSpPr/>
            <p:nvPr/>
          </p:nvSpPr>
          <p:spPr>
            <a:xfrm>
              <a:off x="6509173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1.0</a:t>
              </a:r>
            </a:p>
          </p:txBody>
        </p:sp>
        <p:sp>
          <p:nvSpPr>
            <p:cNvPr id="3129" name="tx3128"/>
            <p:cNvSpPr/>
            <p:nvPr/>
          </p:nvSpPr>
          <p:spPr>
            <a:xfrm>
              <a:off x="6775195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1.5</a:t>
              </a:r>
            </a:p>
          </p:txBody>
        </p:sp>
        <p:sp>
          <p:nvSpPr>
            <p:cNvPr id="3130" name="tx3129"/>
            <p:cNvSpPr/>
            <p:nvPr/>
          </p:nvSpPr>
          <p:spPr>
            <a:xfrm>
              <a:off x="7041218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3131" name="tx3130"/>
            <p:cNvSpPr/>
            <p:nvPr/>
          </p:nvSpPr>
          <p:spPr>
            <a:xfrm>
              <a:off x="7307241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3132" name="tx3131"/>
            <p:cNvSpPr/>
            <p:nvPr/>
          </p:nvSpPr>
          <p:spPr>
            <a:xfrm>
              <a:off x="7573263" y="5543293"/>
              <a:ext cx="141237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3133" name="pl3132"/>
            <p:cNvSpPr/>
            <p:nvPr/>
          </p:nvSpPr>
          <p:spPr>
            <a:xfrm>
              <a:off x="7686446" y="4822112"/>
              <a:ext cx="0" cy="556090"/>
            </a:xfrm>
            <a:custGeom>
              <a:avLst/>
              <a:pathLst>
                <a:path w="0" h="556090">
                  <a:moveTo>
                    <a:pt x="0" y="55609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4" name="pl3133"/>
            <p:cNvSpPr/>
            <p:nvPr/>
          </p:nvSpPr>
          <p:spPr>
            <a:xfrm>
              <a:off x="7686446" y="537820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5" name="pl3134"/>
            <p:cNvSpPr/>
            <p:nvPr/>
          </p:nvSpPr>
          <p:spPr>
            <a:xfrm>
              <a:off x="7686446" y="523918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6" name="pl3135"/>
            <p:cNvSpPr/>
            <p:nvPr/>
          </p:nvSpPr>
          <p:spPr>
            <a:xfrm>
              <a:off x="7686446" y="510015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7" name="pl3136"/>
            <p:cNvSpPr/>
            <p:nvPr/>
          </p:nvSpPr>
          <p:spPr>
            <a:xfrm>
              <a:off x="7686446" y="496113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8" name="pl3137"/>
            <p:cNvSpPr/>
            <p:nvPr/>
          </p:nvSpPr>
          <p:spPr>
            <a:xfrm>
              <a:off x="7686446" y="482211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9" name="tx3138"/>
            <p:cNvSpPr/>
            <p:nvPr/>
          </p:nvSpPr>
          <p:spPr>
            <a:xfrm rot="-5400000">
              <a:off x="7795981" y="5341094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1.0</a:t>
              </a:r>
            </a:p>
          </p:txBody>
        </p:sp>
        <p:sp>
          <p:nvSpPr>
            <p:cNvPr id="3140" name="tx3139"/>
            <p:cNvSpPr/>
            <p:nvPr/>
          </p:nvSpPr>
          <p:spPr>
            <a:xfrm rot="-5400000">
              <a:off x="7795981" y="5063049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3141" name="tx3140"/>
            <p:cNvSpPr/>
            <p:nvPr/>
          </p:nvSpPr>
          <p:spPr>
            <a:xfrm rot="-5400000">
              <a:off x="7795881" y="4784905"/>
              <a:ext cx="141237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3142" name="tx3141"/>
            <p:cNvSpPr/>
            <p:nvPr/>
          </p:nvSpPr>
          <p:spPr>
            <a:xfrm>
              <a:off x="6795565" y="4982484"/>
              <a:ext cx="632544" cy="1647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Species</a:t>
              </a: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ggplot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grp2"/>
          <p:cNvGrpSpPr/>
          <p:nvPr/>
        </p:nvGrpSpPr>
        <p:grpSpPr>
          <a:xfrm>
            <a:off x="914400" y="1371600"/>
            <a:ext cx="7315200" cy="4572000"/>
            <a:chOff x="914400" y="1371600"/>
            <a:chExt cx="7315200" cy="45720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1405474" y="1441189"/>
              <a:ext cx="5730580" cy="408668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1405474" y="4955120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405474" y="4181126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405474" y="3407133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405474" y="2633139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405474" y="1859145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955378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402494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4849611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629672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1405474" y="5342117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1405474" y="4568123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1405474" y="3794130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1405474" y="3020136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1405474" y="2246142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1405474" y="1472148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2678936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4126053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5573169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7020285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2798822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2509399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2219975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2075264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2654110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3232957" y="237611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2075264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2654110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85840" y="392410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2509399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232957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236468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2364687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641129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3811803" y="22213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667092" y="160212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3232957" y="237611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2798822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66709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279882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323295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2798822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2075264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2798822" y="330490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236468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2654110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2654110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2943534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2943534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2219975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2364687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323295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2943534" y="20665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3377668" y="191171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2509399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2654110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3377668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2509399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785840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2798822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2654110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930552" y="485289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785840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654110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279882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364687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279882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75264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3088245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654110" y="330490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5548343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4680073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5403631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3377668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4824785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3667092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4535362" y="330490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2509399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4969496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943534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2654110" y="53172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3956515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4101227" y="500769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4245938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3522380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5114208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3522380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811803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4390650" y="500769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522380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3956515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4245938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4535362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4245938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4680073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4969496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5258920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5114208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4101227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3667092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3377668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3377668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3811803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4101227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3232957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4101227" y="315010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5114208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4535362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3522380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3377668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3377668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4245938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3811803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654110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3522380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366709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3667092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4390650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798822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3667092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4535362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381180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569305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4535362" y="392410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482478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6416613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509399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5982478" y="392410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5114208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5837766" y="284051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4824785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468007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525892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3667092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3811803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4680073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482478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6561324" y="253091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6561324" y="438849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4101227" y="500769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5403631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3522380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6561324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4535362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5114208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5837766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4390650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4245938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4680073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5837766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6127190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6850748" y="253091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4680073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4535362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4245938" y="438849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6561324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4535362" y="315010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4680073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4101227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5403631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5114208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5403631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381180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5258920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5114208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5114208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4535362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482478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4390650" y="315010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395651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1183951" y="5299453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1183951" y="4525459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1183951" y="3751466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1183951" y="2977472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1183951" y="2203478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1183951" y="1429881"/>
              <a:ext cx="158892" cy="831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1370679" y="534211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1370679" y="4568123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1370679" y="379413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1370679" y="3020136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1370679" y="224614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1370679" y="14721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2678936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4126053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5573169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7020285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2647152" y="5590109"/>
              <a:ext cx="63568" cy="821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4094268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5541385" y="5591498"/>
              <a:ext cx="63568" cy="8076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6988501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3859065" y="5710696"/>
              <a:ext cx="823397" cy="1311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642608" y="3419742"/>
              <a:ext cx="753206" cy="1295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Sepal.Width</a:t>
              </a:r>
            </a:p>
          </p:txBody>
        </p:sp>
        <p:sp>
          <p:nvSpPr>
            <p:cNvPr id="198" name="rc197"/>
            <p:cNvSpPr/>
            <p:nvPr/>
          </p:nvSpPr>
          <p:spPr>
            <a:xfrm>
              <a:off x="7280055" y="2985568"/>
              <a:ext cx="879955" cy="997928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199" name="tx198"/>
            <p:cNvSpPr/>
            <p:nvPr/>
          </p:nvSpPr>
          <p:spPr>
            <a:xfrm>
              <a:off x="7352055" y="3043181"/>
              <a:ext cx="496999" cy="1295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Species</a:t>
              </a:r>
            </a:p>
          </p:txBody>
        </p:sp>
        <p:sp>
          <p:nvSpPr>
            <p:cNvPr id="200" name="rc199"/>
            <p:cNvSpPr/>
            <p:nvPr/>
          </p:nvSpPr>
          <p:spPr>
            <a:xfrm>
              <a:off x="7352055" y="3253128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7436957" y="333803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rc201"/>
            <p:cNvSpPr/>
            <p:nvPr/>
          </p:nvSpPr>
          <p:spPr>
            <a:xfrm>
              <a:off x="7352055" y="3472584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7436957" y="355748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rc203"/>
            <p:cNvSpPr/>
            <p:nvPr/>
          </p:nvSpPr>
          <p:spPr>
            <a:xfrm>
              <a:off x="7352055" y="3692040"/>
              <a:ext cx="219455" cy="219455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7436957" y="37769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tx205"/>
            <p:cNvSpPr/>
            <p:nvPr/>
          </p:nvSpPr>
          <p:spPr>
            <a:xfrm>
              <a:off x="7598943" y="3322375"/>
              <a:ext cx="336760" cy="813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setosa</a:t>
              </a:r>
            </a:p>
          </p:txBody>
        </p:sp>
        <p:sp>
          <p:nvSpPr>
            <p:cNvPr id="207" name="tx206"/>
            <p:cNvSpPr/>
            <p:nvPr/>
          </p:nvSpPr>
          <p:spPr>
            <a:xfrm>
              <a:off x="7598943" y="3540045"/>
              <a:ext cx="489067" cy="831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versicolor</a:t>
              </a:r>
            </a:p>
          </p:txBody>
        </p:sp>
        <p:sp>
          <p:nvSpPr>
            <p:cNvPr id="208" name="tx207"/>
            <p:cNvSpPr/>
            <p:nvPr/>
          </p:nvSpPr>
          <p:spPr>
            <a:xfrm>
              <a:off x="7598943" y="3736879"/>
              <a:ext cx="419248" cy="1057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virginica</a:t>
              </a:r>
            </a:p>
          </p:txBody>
        </p:sp>
      </p:grp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cardiomoon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2018-04-15T17:13:03Z</dcterms:modified>
  <cp:category/>
</cp:coreProperties>
</file>

<file path=docProps/thumbnail.jpeg>
</file>