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xlsx" ContentType="application/vnd.openxmlformats-officedocument.spreadsheetml.sheet"/>
  <Default Extension="png" ContentType="image/png"/>
  <Default Extension="emf" ContentType="image/x-em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  <Override PartName="/ppt/charts/chartb3e1f819d62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charts/_rels/chartb3e1f819d62.xml.rels><?xml version="1.0" encoding="UTF-8" standalone="yes"?><Relationships  xmlns="http://schemas.openxmlformats.org/package/2006/relationships"><Relationship Id="rId1" Type="http://schemas.openxmlformats.org/officeDocument/2006/relationships/package" Target="../embeddings/datab3e76839d16.xlsx"/></Relationships>
</file>

<file path=ppt/charts/chartb3e1f819d6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 xmlns:c="http://schemas.openxmlformats.org/drawingml/2006/chart" xmlns:a="http://schemas.openxmlformats.org/drawingml/2006/main" xmlns:r="http://schemas.openxmlformats.org/officeDocument/2006/relationships">
      <c:layout/>
      <c:scatterChart>
        <c:scatterStyle val="lineMarker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3</c:v>
                </c:pt>
              </c:strCache>
            </c:strRef>
          </c:tx>
          <c:spPr>
            <a:ln>
              <a:noFill/>
            </a:ln>
          </c:spPr>
          <c:marker>
            <c:symbol val="circle"/>
            <c:size val="12"/>
            <c:spPr>
              <a:solidFill>
                <a:srgbClr val="4477AA">
                  <a:alpha val="100000"/>
                </a:srgbClr>
              </a:solidFill>
              <a:ln>
                <a:solidFill>
                  <a:srgbClr val="4477AA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sheet1!$B$2:$B$28</c:f>
              <c:numCache>
                <c:ptCount val="27"/>
                <c:pt idx="0">
                  <c:v>NA</c:v>
                </c:pt>
                <c:pt idx="1">
                  <c:v>NA</c:v>
                </c:pt>
                <c:pt idx="2">
                  <c:v>NA</c:v>
                </c:pt>
                <c:pt idx="3">
                  <c:v>NA</c:v>
                </c:pt>
                <c:pt idx="4">
                  <c:v>NA</c:v>
                </c:pt>
                <c:pt idx="5">
                  <c:v>NA</c:v>
                </c:pt>
                <c:pt idx="6">
                  <c:v>3.7</c:v>
                </c:pt>
                <c:pt idx="7">
                  <c:v>NA</c:v>
                </c:pt>
                <c:pt idx="8">
                  <c:v>NA</c:v>
                </c:pt>
                <c:pt idx="9">
                  <c:v>NA</c:v>
                </c:pt>
                <c:pt idx="10">
                  <c:v>NA</c:v>
                </c:pt>
                <c:pt idx="11">
                  <c:v>NA</c:v>
                </c:pt>
                <c:pt idx="12">
                  <c:v>NA</c:v>
                </c:pt>
                <c:pt idx="13">
                  <c:v>NA</c:v>
                </c:pt>
                <c:pt idx="14">
                  <c:v>2.76</c:v>
                </c:pt>
                <c:pt idx="15">
                  <c:v>3.08</c:v>
                </c:pt>
                <c:pt idx="16">
                  <c:v>3.07</c:v>
                </c:pt>
                <c:pt idx="17">
                  <c:v>NA</c:v>
                </c:pt>
                <c:pt idx="18">
                  <c:v>3.15</c:v>
                </c:pt>
                <c:pt idx="19">
                  <c:v>2.76</c:v>
                </c:pt>
                <c:pt idx="20">
                  <c:v>3.73</c:v>
                </c:pt>
                <c:pt idx="21">
                  <c:v>NA</c:v>
                </c:pt>
                <c:pt idx="22">
                  <c:v>3.21</c:v>
                </c:pt>
                <c:pt idx="23">
                  <c:v>3.08</c:v>
                </c:pt>
                <c:pt idx="24">
                  <c:v>3.23</c:v>
                </c:pt>
                <c:pt idx="25">
                  <c:v>3</c:v>
                </c:pt>
                <c:pt idx="26">
                  <c:v>2.93</c:v>
                </c:pt>
              </c:numCache>
            </c:numRef>
          </c:y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4</c:v>
                </c:pt>
              </c:strCache>
            </c:strRef>
          </c:tx>
          <c:spPr>
            <a:ln>
              <a:noFill/>
            </a:ln>
          </c:spPr>
          <c:marker>
            <c:symbol val="circle"/>
            <c:size val="12"/>
            <c:spPr>
              <a:solidFill>
                <a:srgbClr val="DDCC77">
                  <a:alpha val="100000"/>
                </a:srgbClr>
              </a:solidFill>
              <a:ln>
                <a:solidFill>
                  <a:srgbClr val="DDCC77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sheet1!$C$2:$C$28</c:f>
              <c:numCache>
                <c:ptCount val="27"/>
                <c:pt idx="0">
                  <c:v>4.22</c:v>
                </c:pt>
                <c:pt idx="1">
                  <c:v>4.93</c:v>
                </c:pt>
                <c:pt idx="2">
                  <c:v>4.08</c:v>
                </c:pt>
                <c:pt idx="3">
                  <c:v>4.08</c:v>
                </c:pt>
                <c:pt idx="4">
                  <c:v>NA</c:v>
                </c:pt>
                <c:pt idx="5">
                  <c:v>3.85</c:v>
                </c:pt>
                <c:pt idx="6">
                  <c:v>NA</c:v>
                </c:pt>
                <c:pt idx="7">
                  <c:v>NA</c:v>
                </c:pt>
                <c:pt idx="8">
                  <c:v>4.11</c:v>
                </c:pt>
                <c:pt idx="9">
                  <c:v>3.92</c:v>
                </c:pt>
                <c:pt idx="10">
                  <c:v>NA</c:v>
                </c:pt>
                <c:pt idx="11">
                  <c:v>3.69</c:v>
                </c:pt>
                <c:pt idx="12">
                  <c:v>3.9</c:v>
                </c:pt>
                <c:pt idx="13">
                  <c:v>3.92</c:v>
                </c:pt>
                <c:pt idx="14">
                  <c:v>NA</c:v>
                </c:pt>
                <c:pt idx="15">
                  <c:v>NA</c:v>
                </c:pt>
                <c:pt idx="16">
                  <c:v>NA</c:v>
                </c:pt>
                <c:pt idx="17">
                  <c:v>NA</c:v>
                </c:pt>
                <c:pt idx="18">
                  <c:v>NA</c:v>
                </c:pt>
                <c:pt idx="19">
                  <c:v>NA</c:v>
                </c:pt>
                <c:pt idx="20">
                  <c:v>NA</c:v>
                </c:pt>
                <c:pt idx="21">
                  <c:v>NA</c:v>
                </c:pt>
                <c:pt idx="22">
                  <c:v>NA</c:v>
                </c:pt>
                <c:pt idx="23">
                  <c:v>NA</c:v>
                </c:pt>
                <c:pt idx="24">
                  <c:v>NA</c:v>
                </c:pt>
                <c:pt idx="25">
                  <c:v>NA</c:v>
                </c:pt>
                <c:pt idx="26">
                  <c:v>NA</c:v>
                </c:pt>
              </c:numCache>
            </c:numRef>
          </c:y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5</c:v>
                </c:pt>
              </c:strCache>
            </c:strRef>
          </c:tx>
          <c:spPr>
            <a:ln>
              <a:noFill/>
            </a:ln>
          </c:spPr>
          <c:marker>
            <c:symbol val="circle"/>
            <c:size val="12"/>
            <c:spPr>
              <a:solidFill>
                <a:srgbClr val="CC6677">
                  <a:alpha val="100000"/>
                </a:srgbClr>
              </a:solidFill>
              <a:ln>
                <a:solidFill>
                  <a:srgbClr val="CC6677">
                    <a:alpha val="100000"/>
                  </a:srgbClr>
                </a:solidFill>
              </a:ln>
            </c:spPr>
          </c:marker>
          <c:xVal>
            <c:numRef>
              <c:f>sheet1!$A$2:$A$28</c:f>
              <c:numCache>
                <c:ptCount val="27"/>
                <c:pt idx="0">
                  <c:v>71.1</c:v>
                </c:pt>
                <c:pt idx="1">
                  <c:v>75.7</c:v>
                </c:pt>
                <c:pt idx="2">
                  <c:v>78.7</c:v>
                </c:pt>
                <c:pt idx="3">
                  <c:v>79</c:v>
                </c:pt>
                <c:pt idx="4">
                  <c:v>95.1</c:v>
                </c:pt>
                <c:pt idx="5">
                  <c:v>108</c:v>
                </c:pt>
                <c:pt idx="6">
                  <c:v>120.1</c:v>
                </c:pt>
                <c:pt idx="7">
                  <c:v>120.3</c:v>
                </c:pt>
                <c:pt idx="8">
                  <c:v>121</c:v>
                </c:pt>
                <c:pt idx="9">
                  <c:v>140.8</c:v>
                </c:pt>
                <c:pt idx="10">
                  <c:v>145</c:v>
                </c:pt>
                <c:pt idx="11">
                  <c:v>146.7</c:v>
                </c:pt>
                <c:pt idx="12">
                  <c:v>160</c:v>
                </c:pt>
                <c:pt idx="13">
                  <c:v>167.6</c:v>
                </c:pt>
                <c:pt idx="14">
                  <c:v>225</c:v>
                </c:pt>
                <c:pt idx="15">
                  <c:v>258</c:v>
                </c:pt>
                <c:pt idx="16">
                  <c:v>275.8</c:v>
                </c:pt>
                <c:pt idx="17">
                  <c:v>301</c:v>
                </c:pt>
                <c:pt idx="18">
                  <c:v>304</c:v>
                </c:pt>
                <c:pt idx="19">
                  <c:v>318</c:v>
                </c:pt>
                <c:pt idx="20">
                  <c:v>350</c:v>
                </c:pt>
                <c:pt idx="21">
                  <c:v>351</c:v>
                </c:pt>
                <c:pt idx="22">
                  <c:v>360</c:v>
                </c:pt>
                <c:pt idx="23">
                  <c:v>400</c:v>
                </c:pt>
                <c:pt idx="24">
                  <c:v>440</c:v>
                </c:pt>
                <c:pt idx="25">
                  <c:v>460</c:v>
                </c:pt>
                <c:pt idx="26">
                  <c:v>472</c:v>
                </c:pt>
              </c:numCache>
            </c:numRef>
          </c:xVal>
          <c:yVal>
            <c:numRef>
              <c:f>sheet1!$D$2:$D$28</c:f>
              <c:numCache>
                <c:ptCount val="27"/>
                <c:pt idx="0">
                  <c:v>NA</c:v>
                </c:pt>
                <c:pt idx="1">
                  <c:v>NA</c:v>
                </c:pt>
                <c:pt idx="2">
                  <c:v>NA</c:v>
                </c:pt>
                <c:pt idx="3">
                  <c:v>NA</c:v>
                </c:pt>
                <c:pt idx="4">
                  <c:v>3.77</c:v>
                </c:pt>
                <c:pt idx="5">
                  <c:v>NA</c:v>
                </c:pt>
                <c:pt idx="6">
                  <c:v>NA</c:v>
                </c:pt>
                <c:pt idx="7">
                  <c:v>4.43</c:v>
                </c:pt>
                <c:pt idx="8">
                  <c:v>NA</c:v>
                </c:pt>
                <c:pt idx="9">
                  <c:v>NA</c:v>
                </c:pt>
                <c:pt idx="10">
                  <c:v>3.62</c:v>
                </c:pt>
                <c:pt idx="11">
                  <c:v>NA</c:v>
                </c:pt>
                <c:pt idx="12">
                  <c:v>NA</c:v>
                </c:pt>
                <c:pt idx="13">
                  <c:v>NA</c:v>
                </c:pt>
                <c:pt idx="14">
                  <c:v>NA</c:v>
                </c:pt>
                <c:pt idx="15">
                  <c:v>NA</c:v>
                </c:pt>
                <c:pt idx="16">
                  <c:v>NA</c:v>
                </c:pt>
                <c:pt idx="17">
                  <c:v>3.54</c:v>
                </c:pt>
                <c:pt idx="18">
                  <c:v>NA</c:v>
                </c:pt>
                <c:pt idx="19">
                  <c:v>NA</c:v>
                </c:pt>
                <c:pt idx="20">
                  <c:v>NA</c:v>
                </c:pt>
                <c:pt idx="21">
                  <c:v>4.22</c:v>
                </c:pt>
                <c:pt idx="22">
                  <c:v>NA</c:v>
                </c:pt>
                <c:pt idx="23">
                  <c:v>NA</c:v>
                </c:pt>
                <c:pt idx="24">
                  <c:v>NA</c:v>
                </c:pt>
                <c:pt idx="25">
                  <c:v>NA</c:v>
                </c:pt>
                <c:pt idx="26">
                  <c:v>NA</c:v>
                </c:pt>
              </c:numCache>
            </c:numRef>
          </c:yVal>
        </c:ser>
        <c:dLbls>
          <c:numFmt formatCode="General" sourceLinked="0"/>
          <c:dLblPos val="ctr"/>
          <c:showLegendKey val="0"/>
          <c:showVal val="0"/>
          <c:showCatName val="0"/>
          <c:showSerName val="0"/>
          <c:showPercent val="0"/>
          <c:showBubbleSize val="0"/>
          <c:separator val=", "/>
        </c:dLbls>
        <c:axId val="64451712"/>
        <c:axId val="64453248"/>
      </c:scatterChart>
      <c:valAx>
        <c:axId val="64451712"/>
        <c:scaling>
          <c:orientation val="minMax"/>
          <c:max val="500.00"/>
          <c:min val="0.0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disp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3248"/>
        <c:crosses val="autoZero"/>
      </c:valAx>
      <c:valAx>
        <c:axId val="64453248"/>
        <c:scaling>
          <c:orientation val="minMax"/>
          <c:max val="5.00"/>
          <c:min val="2.50"/>
        </c:scaling>
        <c:delete val="0"/>
        <c:axPos val="l"/>
        <c:majorGridlines>
          <c:spPr>
            <a:ln algn="ctr" w="12700">
              <a:solidFill>
                <a:srgbClr val="999999">
                  <a:alpha val="60000"/>
                </a:srgbClr>
              </a:solidFill>
              <a:prstDash val="sysDash"/>
            </a:ln>
          </c:spPr>
        </c:majorGridlines>
        <c:minorGridlines>
          <c:spPr>
            <a:ln algn="ctr" w="0">
              <a:noFill/>
              <a:prstDash val="solid"/>
            </a:ln>
          </c:spPr>
        </c:minorGridlines>
        <c:title>
          <c:tx>
            <c:rich>
              <a:bodyPr rot="16200000" vert="horz" anchor="ctr"/>
              <a:lstStyle/>
              <a:p>
                <a:pPr>
                  <a:defRPr/>
                </a:pPr>
                <a:r>
                  <a:rPr sz="1600" b="1">
                    <a:solidFill>
                      <a:srgbClr val="000000">
                        <a:alpha val="100000"/>
                      </a:srgbClr>
                    </a:solidFill>
                    <a:latin typeface="Arial"/>
                    <a:cs typeface="Arial"/>
                  </a:rPr>
                  <a:t>drat</a:t>
                </a:r>
              </a:p>
            </c:rich>
          </c:tx>
          <c:layout/>
          <c:overlay val="0"/>
        </c:title>
        <c:majorTickMark val="cross"/>
        <c:minorTickMark val="none"/>
        <c:tickLblPos val="nextTo"/>
        <c:txPr>
          <a:bodyPr rot="0" vert="horz"/>
          <a:lstStyle/>
          <a:p>
            <a:pPr>
              <a:defRPr sz="1000">
                <a:solidFill>
                  <a:srgbClr val="000000">
                    <a:alpha val="100000"/>
                  </a:srgbClr>
                </a:solidFill>
                <a:latin typeface="Arial"/>
                <a:cs typeface="Arial"/>
              </a:defRPr>
            </a:pPr>
          </a:p>
        </c:txPr>
        <c:spPr>
          <a:ln algn="ctr" w="12700">
            <a:solidFill>
              <a:srgbClr val="999999">
                <a:alpha val="60000"/>
              </a:srgbClr>
            </a:solidFill>
            <a:prstDash val="solid"/>
          </a:ln>
        </c:spPr>
        <c:numFmt formatCode="General" sourceLinked="0"/>
        <c:crossAx val="64451712"/>
        <c:crosses val="autoZero"/>
      </c:valAx>
    </c:plotArea>
    <c:legend>
      <c:legendPos val="b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b3e1f819d6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name="" id="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davidgohel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2017-09-08T11:18:54Z</dcterms:modified>
  <cp:category/>
</cp:coreProperties>
</file>

<file path=docProps/thumbnail.jpeg>
</file>