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yle moyen 2 - Accentuation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81" d="100"/>
          <a:sy n="81" d="100"/>
        </p:scale>
        <p:origin x="-2336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085544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84983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1840740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376270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-têt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2500087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6976393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95290434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1493418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3288181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8520894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pour une image 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022578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et modifiez le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DD1AA2-79A4-FA4D-B14E-14BED1CACA69}" type="datetimeFigureOut">
              <a:rPr lang="fr-FR" smtClean="0"/>
              <a:t>01/12/17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9D7A876-F4A4-554F-B041-BEA19AD4DACF}" type="slidenum">
              <a:rPr lang="fr-FR" smtClean="0"/>
              <a:t>‹#›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822504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8" name="Espace réservé du contenu 17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032829025"/>
              </p:ext>
            </p:extLst>
          </p:nvPr>
        </p:nvGraphicFramePr>
        <p:xfrm>
          <a:off x="457200" y="2174875"/>
          <a:ext cx="4040187" cy="424688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46729"/>
                <a:gridCol w="1346729"/>
                <a:gridCol w="1346729"/>
              </a:tblGrid>
              <a:tr h="370840">
                <a:tc rowSpan="2">
                  <a:txBody>
                    <a:bodyPr/>
                    <a:lstStyle/>
                    <a:p>
                      <a:r>
                        <a:rPr lang="fr-FR" dirty="0" smtClean="0"/>
                        <a:t>Header 1</a:t>
                      </a:r>
                      <a:r>
                        <a:rPr lang="fr-FR" baseline="0" dirty="0" smtClean="0"/>
                        <a:t> </a:t>
                      </a:r>
                      <a:endParaRPr lang="fr-FR" dirty="0"/>
                    </a:p>
                    <a:p>
                      <a:r>
                        <a:rPr lang="fr-FR" dirty="0" smtClean="0"/>
                        <a:t>A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Header 2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Header 3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r>
                        <a:rPr lang="fr-FR" dirty="0" smtClean="0"/>
                        <a:t>12.23</a:t>
                      </a:r>
                      <a:endParaRPr lang="fr-FR" dirty="0"/>
                    </a:p>
                    <a:p>
                      <a:r>
                        <a:rPr lang="fr-FR" dirty="0" err="1" smtClean="0"/>
                        <a:t>blah</a:t>
                      </a:r>
                      <a:r>
                        <a:rPr lang="fr-FR" dirty="0" smtClean="0"/>
                        <a:t> </a:t>
                      </a:r>
                      <a:r>
                        <a:rPr lang="fr-FR" dirty="0" err="1" smtClean="0"/>
                        <a:t>blah</a:t>
                      </a:r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B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1.23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l" defTabSz="4572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fr-FR" dirty="0" err="1" smtClean="0"/>
                        <a:t>blah</a:t>
                      </a:r>
                      <a:r>
                        <a:rPr lang="fr-FR" dirty="0" smtClean="0"/>
                        <a:t> </a:t>
                      </a:r>
                      <a:r>
                        <a:rPr lang="fr-FR" dirty="0" err="1" smtClean="0"/>
                        <a:t>blah</a:t>
                      </a:r>
                      <a:r>
                        <a:rPr lang="fr-FR" baseline="0" dirty="0" smtClean="0"/>
                        <a:t> </a:t>
                      </a:r>
                      <a:r>
                        <a:rPr lang="fr-FR" baseline="0" dirty="0" err="1" smtClean="0"/>
                        <a:t>blah</a:t>
                      </a:r>
                      <a:endParaRPr lang="fr-FR" dirty="0" smtClean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B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9.0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Salut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r>
                        <a:rPr lang="fr-FR" dirty="0" smtClean="0"/>
                        <a:t>C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6</a:t>
                      </a:r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fr-FR" dirty="0" smtClean="0"/>
                        <a:t>Hello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rowSpan="4">
                  <a:txBody>
                    <a:bodyPr/>
                    <a:lstStyle/>
                    <a:p>
                      <a:r>
                        <a:rPr lang="fr-FR" dirty="0" err="1" smtClean="0"/>
                        <a:t>sisi</a:t>
                      </a:r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  <a:tr h="370840">
                <a:tc gridSpan="3">
                  <a:txBody>
                    <a:bodyPr/>
                    <a:lstStyle/>
                    <a:p>
                      <a:r>
                        <a:rPr lang="fr-FR" dirty="0" smtClean="0"/>
                        <a:t>tutu</a:t>
                      </a:r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fr-FR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33534150"/>
      </p:ext>
    </p:extLst>
  </p:cSld>
  <p:clrMapOvr>
    <a:masterClrMapping/>
  </p:clrMapOvr>
</p:sld>
</file>

<file path=ppt/theme/theme1.xml><?xml version="1.0" encoding="utf-8"?>
<a:theme xmlns:a="http://schemas.openxmlformats.org/drawingml/2006/main" name="My Theme">
  <a:themeElements>
    <a:clrScheme name="Bureau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Bureau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Bureau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</TotalTime>
  <Words>23</Words>
  <Application>Microsoft Macintosh PowerPoint</Application>
  <PresentationFormat>Présentation à l'écran (4:3)</PresentationFormat>
  <Paragraphs>17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My Theme</vt:lpstr>
      <vt:lpstr>Présentation PowerPoint</vt:lpstr>
    </vt:vector>
  </TitlesOfParts>
  <Manager/>
  <Company>ArData</Company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document title</dc:title>
  <dc:subject>document subject</dc:subject>
  <dc:creator>author</dc:creator>
  <cp:keywords/>
  <dc:description>these are comments</dc:description>
  <cp:lastModifiedBy>David Gohel</cp:lastModifiedBy>
  <cp:revision>11</cp:revision>
  <dcterms:created xsi:type="dcterms:W3CDTF">2017-04-27T11:29:40Z</dcterms:created>
  <dcterms:modified xsi:type="dcterms:W3CDTF">2017-12-01T09:42:50Z</dcterms:modified>
  <cp:category/>
</cp:coreProperties>
</file>

<file path=docProps/thumbnail.jpeg>
</file>